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867" r:id="rId3"/>
  </p:sldMasterIdLst>
  <p:notesMasterIdLst>
    <p:notesMasterId r:id="rId19"/>
  </p:notesMasterIdLst>
  <p:handoutMasterIdLst>
    <p:handoutMasterId r:id="rId20"/>
  </p:handoutMasterIdLst>
  <p:sldIdLst>
    <p:sldId id="434" r:id="rId4"/>
    <p:sldId id="447" r:id="rId5"/>
    <p:sldId id="443" r:id="rId6"/>
    <p:sldId id="449" r:id="rId7"/>
    <p:sldId id="453" r:id="rId8"/>
    <p:sldId id="461" r:id="rId9"/>
    <p:sldId id="419" r:id="rId10"/>
    <p:sldId id="418" r:id="rId11"/>
    <p:sldId id="450" r:id="rId12"/>
    <p:sldId id="421" r:id="rId13"/>
    <p:sldId id="451" r:id="rId14"/>
    <p:sldId id="424" r:id="rId15"/>
    <p:sldId id="426" r:id="rId16"/>
    <p:sldId id="462" r:id="rId17"/>
    <p:sldId id="428" r:id="rId18"/>
  </p:sldIdLst>
  <p:sldSz cx="9144000" cy="6858000" type="screen4x3"/>
  <p:notesSz cx="7010400" cy="9296400"/>
  <p:kinsoku lang="ja-JP" invalStChars="、。，．・：；？！゛゜ヽヾゝゞ々ー’”）〕］｝〉》」』】°‰′″℃￠％ぁぃぅぇぉっゃゅょゎァィゥェォッャュョヮヵヶ!%),.:;?]}｡｣､･ｧｨｩｪｫｬｭｮｯｰﾞﾟ" invalEndChars="‘“（〔［｛〈《「『【￥＄$([\{｢￡"/>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928">
          <p15:clr>
            <a:srgbClr val="A4A3A4"/>
          </p15:clr>
        </p15:guide>
        <p15:guide id="2" orient="horz" pos="4128">
          <p15:clr>
            <a:srgbClr val="A4A3A4"/>
          </p15:clr>
        </p15:guide>
        <p15:guide id="3" pos="318">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E23B30"/>
    <a:srgbClr val="591713"/>
    <a:srgbClr val="666465"/>
    <a:srgbClr val="B5B5B5"/>
    <a:srgbClr val="887960"/>
    <a:srgbClr val="E4E90D"/>
    <a:srgbClr val="000066"/>
    <a:srgbClr val="003366"/>
    <a:srgbClr val="A8B9C0"/>
    <a:srgbClr val="7B6D5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259" autoAdjust="0"/>
    <p:restoredTop sz="85821" autoAdjust="0"/>
  </p:normalViewPr>
  <p:slideViewPr>
    <p:cSldViewPr snapToGrid="0">
      <p:cViewPr varScale="1">
        <p:scale>
          <a:sx n="101" d="100"/>
          <a:sy n="101" d="100"/>
        </p:scale>
        <p:origin x="1520" y="64"/>
      </p:cViewPr>
      <p:guideLst>
        <p:guide orient="horz" pos="2928"/>
        <p:guide orient="horz" pos="4128"/>
        <p:guide pos="318"/>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00" d="100"/>
        <a:sy n="100" d="100"/>
      </p:scale>
      <p:origin x="0" y="0"/>
    </p:cViewPr>
  </p:sorterViewPr>
  <p:notesViewPr>
    <p:cSldViewPr snapToGrid="0">
      <p:cViewPr varScale="1">
        <p:scale>
          <a:sx n="84" d="100"/>
          <a:sy n="84" d="100"/>
        </p:scale>
        <p:origin x="-3090" y="-9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1.xml"/><Relationship Id="rId21"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customXml" Target="../customXml/item2.xml"/><Relationship Id="rId16" Type="http://schemas.openxmlformats.org/officeDocument/2006/relationships/slide" Target="slides/slide13.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37735" cy="462918"/>
          </a:xfrm>
          <a:prstGeom prst="rect">
            <a:avLst/>
          </a:prstGeom>
          <a:noFill/>
          <a:ln w="12700">
            <a:noFill/>
            <a:miter lim="800000"/>
            <a:headEnd/>
            <a:tailEnd/>
          </a:ln>
          <a:effectLst/>
        </p:spPr>
        <p:txBody>
          <a:bodyPr vert="horz" wrap="square" lIns="93160" tIns="46579" rIns="93160" bIns="46579" numCol="1" anchor="t" anchorCtr="0" compatLnSpc="1">
            <a:prstTxWarp prst="textNoShape">
              <a:avLst/>
            </a:prstTxWarp>
          </a:bodyPr>
          <a:lstStyle>
            <a:lvl1pPr algn="l" defTabSz="931956">
              <a:spcBef>
                <a:spcPct val="0"/>
              </a:spcBef>
              <a:buClrTx/>
              <a:buSzTx/>
              <a:defRPr sz="1200" b="1">
                <a:latin typeface="Arial" pitchFamily="34" charset="0"/>
              </a:defRPr>
            </a:lvl1pPr>
          </a:lstStyle>
          <a:p>
            <a:pPr>
              <a:defRPr/>
            </a:pPr>
            <a:r>
              <a:rPr lang="en-US"/>
              <a:t>Presentation Title</a:t>
            </a:r>
          </a:p>
        </p:txBody>
      </p:sp>
      <p:sp>
        <p:nvSpPr>
          <p:cNvPr id="3075" name="Rectangle 3"/>
          <p:cNvSpPr>
            <a:spLocks noGrp="1" noChangeArrowheads="1"/>
          </p:cNvSpPr>
          <p:nvPr>
            <p:ph type="dt" sz="quarter" idx="1"/>
          </p:nvPr>
        </p:nvSpPr>
        <p:spPr bwMode="auto">
          <a:xfrm>
            <a:off x="3972667" y="0"/>
            <a:ext cx="3037734" cy="462918"/>
          </a:xfrm>
          <a:prstGeom prst="rect">
            <a:avLst/>
          </a:prstGeom>
          <a:noFill/>
          <a:ln w="12700">
            <a:noFill/>
            <a:miter lim="800000"/>
            <a:headEnd/>
            <a:tailEnd/>
          </a:ln>
          <a:effectLst/>
        </p:spPr>
        <p:txBody>
          <a:bodyPr vert="horz" wrap="square" lIns="93160" tIns="46579" rIns="93160" bIns="46579" numCol="1" anchor="t" anchorCtr="0" compatLnSpc="1">
            <a:prstTxWarp prst="textNoShape">
              <a:avLst/>
            </a:prstTxWarp>
          </a:bodyPr>
          <a:lstStyle>
            <a:lvl1pPr algn="r" defTabSz="931956">
              <a:spcBef>
                <a:spcPct val="0"/>
              </a:spcBef>
              <a:buClrTx/>
              <a:buSzTx/>
              <a:defRPr sz="1200" b="1">
                <a:latin typeface="Arial" pitchFamily="34" charset="0"/>
              </a:defRPr>
            </a:lvl1pPr>
          </a:lstStyle>
          <a:p>
            <a:pPr>
              <a:defRPr/>
            </a:pPr>
            <a:fld id="{1A6ECACE-4482-4E2A-84E7-14F979404BF9}" type="datetime4">
              <a:rPr lang="en-US" smtClean="0"/>
              <a:t>November 5, 2020</a:t>
            </a:fld>
            <a:endParaRPr lang="en-US"/>
          </a:p>
        </p:txBody>
      </p:sp>
      <p:sp>
        <p:nvSpPr>
          <p:cNvPr id="3076" name="Rectangle 4"/>
          <p:cNvSpPr>
            <a:spLocks noGrp="1" noChangeArrowheads="1"/>
          </p:cNvSpPr>
          <p:nvPr>
            <p:ph type="ftr" sz="quarter" idx="2"/>
          </p:nvPr>
        </p:nvSpPr>
        <p:spPr bwMode="auto">
          <a:xfrm>
            <a:off x="0" y="8833482"/>
            <a:ext cx="3037735" cy="462918"/>
          </a:xfrm>
          <a:prstGeom prst="rect">
            <a:avLst/>
          </a:prstGeom>
          <a:noFill/>
          <a:ln w="12700">
            <a:noFill/>
            <a:miter lim="800000"/>
            <a:headEnd/>
            <a:tailEnd/>
          </a:ln>
          <a:effectLst/>
        </p:spPr>
        <p:txBody>
          <a:bodyPr vert="horz" wrap="square" lIns="93160" tIns="46579" rIns="93160" bIns="46579" numCol="1" anchor="b" anchorCtr="0" compatLnSpc="1">
            <a:prstTxWarp prst="textNoShape">
              <a:avLst/>
            </a:prstTxWarp>
          </a:bodyPr>
          <a:lstStyle>
            <a:lvl1pPr algn="l" defTabSz="931956">
              <a:spcBef>
                <a:spcPct val="0"/>
              </a:spcBef>
              <a:buClrTx/>
              <a:buSzTx/>
              <a:defRPr sz="1200" b="1">
                <a:latin typeface="Arial" pitchFamily="34" charset="0"/>
              </a:defRPr>
            </a:lvl1pPr>
          </a:lstStyle>
          <a:p>
            <a:pPr>
              <a:defRPr/>
            </a:pPr>
            <a:r>
              <a:rPr lang="en-US"/>
              <a:t>Speaker Name</a:t>
            </a:r>
          </a:p>
        </p:txBody>
      </p:sp>
      <p:sp>
        <p:nvSpPr>
          <p:cNvPr id="3077" name="Rectangle 5"/>
          <p:cNvSpPr>
            <a:spLocks noGrp="1" noChangeArrowheads="1"/>
          </p:cNvSpPr>
          <p:nvPr>
            <p:ph type="sldNum" sz="quarter" idx="3"/>
          </p:nvPr>
        </p:nvSpPr>
        <p:spPr bwMode="auto">
          <a:xfrm>
            <a:off x="3972667" y="8833482"/>
            <a:ext cx="3037734" cy="462918"/>
          </a:xfrm>
          <a:prstGeom prst="rect">
            <a:avLst/>
          </a:prstGeom>
          <a:noFill/>
          <a:ln w="12700">
            <a:noFill/>
            <a:miter lim="800000"/>
            <a:headEnd/>
            <a:tailEnd/>
          </a:ln>
          <a:effectLst/>
        </p:spPr>
        <p:txBody>
          <a:bodyPr vert="horz" wrap="square" lIns="93160" tIns="46579" rIns="93160" bIns="46579" numCol="1" anchor="b" anchorCtr="0" compatLnSpc="1">
            <a:prstTxWarp prst="textNoShape">
              <a:avLst/>
            </a:prstTxWarp>
          </a:bodyPr>
          <a:lstStyle>
            <a:lvl1pPr algn="r" defTabSz="931956">
              <a:spcBef>
                <a:spcPct val="0"/>
              </a:spcBef>
              <a:buClrTx/>
              <a:buSzTx/>
              <a:defRPr sz="1200" b="1">
                <a:latin typeface="Arial" pitchFamily="34" charset="0"/>
              </a:defRPr>
            </a:lvl1pPr>
          </a:lstStyle>
          <a:p>
            <a:pPr>
              <a:defRPr/>
            </a:pPr>
            <a:fld id="{17098953-BC57-410B-9B2E-40D40935C1FD}" type="slidenum">
              <a:rPr lang="en-US"/>
              <a:pPr>
                <a:defRPr/>
              </a:pPr>
              <a:t>‹#›</a:t>
            </a:fld>
            <a:endParaRPr lang="en-US"/>
          </a:p>
        </p:txBody>
      </p:sp>
    </p:spTree>
    <p:extLst>
      <p:ext uri="{BB962C8B-B14F-4D97-AF65-F5344CB8AC3E}">
        <p14:creationId xmlns:p14="http://schemas.microsoft.com/office/powerpoint/2010/main" val="299198091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Rot="1" noChangeAspect="1" noChangeArrowheads="1" noTextEdit="1"/>
          </p:cNvSpPr>
          <p:nvPr>
            <p:ph type="sldImg" idx="2"/>
          </p:nvPr>
        </p:nvSpPr>
        <p:spPr bwMode="auto">
          <a:xfrm>
            <a:off x="1190625" y="703263"/>
            <a:ext cx="4630738" cy="3475037"/>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51" name="Rectangle 3"/>
          <p:cNvSpPr>
            <a:spLocks noGrp="1" noChangeArrowheads="1"/>
          </p:cNvSpPr>
          <p:nvPr>
            <p:ph type="body" sz="quarter" idx="3"/>
          </p:nvPr>
        </p:nvSpPr>
        <p:spPr bwMode="auto">
          <a:xfrm>
            <a:off x="934932" y="4415157"/>
            <a:ext cx="5138953" cy="4180526"/>
          </a:xfrm>
          <a:prstGeom prst="rect">
            <a:avLst/>
          </a:prstGeom>
          <a:noFill/>
          <a:ln w="12700">
            <a:noFill/>
            <a:miter lim="800000"/>
            <a:headEnd/>
            <a:tailEnd/>
          </a:ln>
          <a:effectLst/>
        </p:spPr>
        <p:txBody>
          <a:bodyPr vert="horz" wrap="square" lIns="95423" tIns="46902" rIns="95423" bIns="46902" numCol="1" anchor="t" anchorCtr="0" compatLnSpc="1">
            <a:prstTxWarp prst="textNoShape">
              <a:avLst/>
            </a:prstTxWarp>
          </a:bodyPr>
          <a:lstStyle/>
          <a:p>
            <a:pPr lvl="0"/>
            <a:r>
              <a:rPr lang="en-US" noProof="0" smtClean="0"/>
              <a:t>Click to edit Master text styles</a:t>
            </a:r>
          </a:p>
          <a:p>
            <a:pPr lvl="1"/>
            <a:r>
              <a:rPr lang="en-US" noProof="0" smtClean="0"/>
              <a:t>Second level</a:t>
            </a:r>
          </a:p>
        </p:txBody>
      </p:sp>
      <p:sp>
        <p:nvSpPr>
          <p:cNvPr id="2052" name="Rectangle 4"/>
          <p:cNvSpPr>
            <a:spLocks noGrp="1" noChangeArrowheads="1"/>
          </p:cNvSpPr>
          <p:nvPr>
            <p:ph type="hdr" sz="quarter"/>
          </p:nvPr>
        </p:nvSpPr>
        <p:spPr bwMode="auto">
          <a:xfrm>
            <a:off x="0" y="0"/>
            <a:ext cx="3037735" cy="462918"/>
          </a:xfrm>
          <a:prstGeom prst="rect">
            <a:avLst/>
          </a:prstGeom>
          <a:noFill/>
          <a:ln w="12700">
            <a:noFill/>
            <a:miter lim="800000"/>
            <a:headEnd/>
            <a:tailEnd/>
          </a:ln>
          <a:effectLst/>
        </p:spPr>
        <p:txBody>
          <a:bodyPr vert="horz" wrap="square" lIns="93160" tIns="46579" rIns="93160" bIns="46579" numCol="1" anchor="t" anchorCtr="0" compatLnSpc="1">
            <a:prstTxWarp prst="textNoShape">
              <a:avLst/>
            </a:prstTxWarp>
          </a:bodyPr>
          <a:lstStyle>
            <a:lvl1pPr algn="l" defTabSz="931956">
              <a:spcBef>
                <a:spcPct val="0"/>
              </a:spcBef>
              <a:buClrTx/>
              <a:buSzTx/>
              <a:defRPr sz="1000" b="1">
                <a:latin typeface="Arial" pitchFamily="34" charset="0"/>
              </a:defRPr>
            </a:lvl1pPr>
          </a:lstStyle>
          <a:p>
            <a:pPr>
              <a:defRPr/>
            </a:pPr>
            <a:r>
              <a:rPr lang="en-US"/>
              <a:t>Presentation Title</a:t>
            </a:r>
          </a:p>
        </p:txBody>
      </p:sp>
      <p:sp>
        <p:nvSpPr>
          <p:cNvPr id="2053" name="Rectangle 5"/>
          <p:cNvSpPr>
            <a:spLocks noGrp="1" noChangeArrowheads="1"/>
          </p:cNvSpPr>
          <p:nvPr>
            <p:ph type="dt" idx="1"/>
          </p:nvPr>
        </p:nvSpPr>
        <p:spPr bwMode="auto">
          <a:xfrm>
            <a:off x="3972667" y="0"/>
            <a:ext cx="3037734" cy="462918"/>
          </a:xfrm>
          <a:prstGeom prst="rect">
            <a:avLst/>
          </a:prstGeom>
          <a:noFill/>
          <a:ln w="12700">
            <a:noFill/>
            <a:miter lim="800000"/>
            <a:headEnd/>
            <a:tailEnd/>
          </a:ln>
          <a:effectLst/>
        </p:spPr>
        <p:txBody>
          <a:bodyPr vert="horz" wrap="square" lIns="93160" tIns="46579" rIns="93160" bIns="46579" numCol="1" anchor="t" anchorCtr="0" compatLnSpc="1">
            <a:prstTxWarp prst="textNoShape">
              <a:avLst/>
            </a:prstTxWarp>
          </a:bodyPr>
          <a:lstStyle>
            <a:lvl1pPr algn="r" defTabSz="931956">
              <a:spcBef>
                <a:spcPct val="0"/>
              </a:spcBef>
              <a:buClrTx/>
              <a:buSzTx/>
              <a:defRPr sz="1000" b="1">
                <a:latin typeface="Arial" pitchFamily="34" charset="0"/>
              </a:defRPr>
            </a:lvl1pPr>
          </a:lstStyle>
          <a:p>
            <a:pPr>
              <a:defRPr/>
            </a:pPr>
            <a:fld id="{AE337E5D-7549-4701-9258-D718453118D1}" type="datetime4">
              <a:rPr lang="en-US" smtClean="0"/>
              <a:t>November 5, 2020</a:t>
            </a:fld>
            <a:endParaRPr lang="en-US"/>
          </a:p>
        </p:txBody>
      </p:sp>
      <p:sp>
        <p:nvSpPr>
          <p:cNvPr id="2054" name="Rectangle 6"/>
          <p:cNvSpPr>
            <a:spLocks noGrp="1" noChangeArrowheads="1"/>
          </p:cNvSpPr>
          <p:nvPr>
            <p:ph type="ftr" sz="quarter" idx="4"/>
          </p:nvPr>
        </p:nvSpPr>
        <p:spPr bwMode="auto">
          <a:xfrm>
            <a:off x="0" y="8833482"/>
            <a:ext cx="3037735" cy="462918"/>
          </a:xfrm>
          <a:prstGeom prst="rect">
            <a:avLst/>
          </a:prstGeom>
          <a:noFill/>
          <a:ln w="12700">
            <a:noFill/>
            <a:miter lim="800000"/>
            <a:headEnd/>
            <a:tailEnd/>
          </a:ln>
          <a:effectLst/>
        </p:spPr>
        <p:txBody>
          <a:bodyPr vert="horz" wrap="square" lIns="93160" tIns="46579" rIns="93160" bIns="46579" numCol="1" anchor="b" anchorCtr="0" compatLnSpc="1">
            <a:prstTxWarp prst="textNoShape">
              <a:avLst/>
            </a:prstTxWarp>
          </a:bodyPr>
          <a:lstStyle>
            <a:lvl1pPr algn="l" defTabSz="931956">
              <a:spcBef>
                <a:spcPct val="0"/>
              </a:spcBef>
              <a:buClrTx/>
              <a:buSzTx/>
              <a:defRPr sz="1000" b="1">
                <a:latin typeface="Arial" pitchFamily="34" charset="0"/>
              </a:defRPr>
            </a:lvl1pPr>
          </a:lstStyle>
          <a:p>
            <a:pPr>
              <a:defRPr/>
            </a:pPr>
            <a:r>
              <a:rPr lang="en-US"/>
              <a:t>Speaker Name</a:t>
            </a:r>
          </a:p>
        </p:txBody>
      </p:sp>
      <p:sp>
        <p:nvSpPr>
          <p:cNvPr id="2055" name="Rectangle 7"/>
          <p:cNvSpPr>
            <a:spLocks noGrp="1" noChangeArrowheads="1"/>
          </p:cNvSpPr>
          <p:nvPr>
            <p:ph type="sldNum" sz="quarter" idx="5"/>
          </p:nvPr>
        </p:nvSpPr>
        <p:spPr bwMode="auto">
          <a:xfrm>
            <a:off x="3972667" y="8833482"/>
            <a:ext cx="3037734" cy="462918"/>
          </a:xfrm>
          <a:prstGeom prst="rect">
            <a:avLst/>
          </a:prstGeom>
          <a:noFill/>
          <a:ln w="12700">
            <a:noFill/>
            <a:miter lim="800000"/>
            <a:headEnd/>
            <a:tailEnd/>
          </a:ln>
          <a:effectLst/>
        </p:spPr>
        <p:txBody>
          <a:bodyPr vert="horz" wrap="square" lIns="93160" tIns="46579" rIns="93160" bIns="46579" numCol="1" anchor="b" anchorCtr="0" compatLnSpc="1">
            <a:prstTxWarp prst="textNoShape">
              <a:avLst/>
            </a:prstTxWarp>
          </a:bodyPr>
          <a:lstStyle>
            <a:lvl1pPr algn="r" defTabSz="931956">
              <a:spcBef>
                <a:spcPct val="0"/>
              </a:spcBef>
              <a:buClrTx/>
              <a:buSzTx/>
              <a:defRPr sz="1000" b="1">
                <a:latin typeface="Arial" pitchFamily="34" charset="0"/>
              </a:defRPr>
            </a:lvl1pPr>
          </a:lstStyle>
          <a:p>
            <a:pPr>
              <a:defRPr/>
            </a:pPr>
            <a:fld id="{0C6056D3-4F0F-4320-881A-E1E31039B98F}" type="slidenum">
              <a:rPr lang="en-US"/>
              <a:pPr>
                <a:defRPr/>
              </a:pPr>
              <a:t>‹#›</a:t>
            </a:fld>
            <a:endParaRPr lang="en-US"/>
          </a:p>
        </p:txBody>
      </p:sp>
    </p:spTree>
    <p:extLst>
      <p:ext uri="{BB962C8B-B14F-4D97-AF65-F5344CB8AC3E}">
        <p14:creationId xmlns:p14="http://schemas.microsoft.com/office/powerpoint/2010/main" val="2657008142"/>
      </p:ext>
    </p:extLst>
  </p:cSld>
  <p:clrMap bg1="lt1" tx1="dk1" bg2="lt2" tx2="dk2" accent1="accent1" accent2="accent2" accent3="accent3" accent4="accent4" accent5="accent5" accent6="accent6" hlink="hlink" folHlink="folHlink"/>
  <p:hf hdr="0" ftr="0"/>
  <p:notesStyle>
    <a:lvl1pPr marL="233363" indent="-233363"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indent="-204788"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1143000" indent="-2286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600200" indent="-228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2057400" indent="-2286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5"/>
          <p:cNvSpPr>
            <a:spLocks noGrp="1" noChangeArrowheads="1"/>
          </p:cNvSpPr>
          <p:nvPr>
            <p:ph type="dt" sz="quarter"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defTabSz="931956">
              <a:defRPr sz="2400">
                <a:solidFill>
                  <a:schemeClr val="tx1"/>
                </a:solidFill>
                <a:latin typeface="Arial" charset="0"/>
              </a:defRPr>
            </a:lvl1pPr>
            <a:lvl2pPr marL="741761" indent="-285293" defTabSz="931956">
              <a:defRPr sz="2400">
                <a:solidFill>
                  <a:schemeClr val="tx1"/>
                </a:solidFill>
                <a:latin typeface="Arial" charset="0"/>
              </a:defRPr>
            </a:lvl2pPr>
            <a:lvl3pPr marL="1141171" indent="-228234" defTabSz="931956">
              <a:defRPr sz="2400">
                <a:solidFill>
                  <a:schemeClr val="tx1"/>
                </a:solidFill>
                <a:latin typeface="Arial" charset="0"/>
              </a:defRPr>
            </a:lvl3pPr>
            <a:lvl4pPr marL="1597640" indent="-228234" defTabSz="931956">
              <a:defRPr sz="2400">
                <a:solidFill>
                  <a:schemeClr val="tx1"/>
                </a:solidFill>
                <a:latin typeface="Arial" charset="0"/>
              </a:defRPr>
            </a:lvl4pPr>
            <a:lvl5pPr marL="2054108" indent="-228234" defTabSz="931956">
              <a:defRPr sz="2400">
                <a:solidFill>
                  <a:schemeClr val="tx1"/>
                </a:solidFill>
                <a:latin typeface="Arial" charset="0"/>
              </a:defRPr>
            </a:lvl5pPr>
            <a:lvl6pPr marL="2510577" indent="-228234" algn="ctr" defTabSz="931956" eaLnBrk="0" fontAlgn="base" hangingPunct="0">
              <a:spcBef>
                <a:spcPct val="20000"/>
              </a:spcBef>
              <a:spcAft>
                <a:spcPct val="0"/>
              </a:spcAft>
              <a:buClr>
                <a:schemeClr val="tx1"/>
              </a:buClr>
              <a:buSzPct val="110000"/>
              <a:defRPr sz="2400">
                <a:solidFill>
                  <a:schemeClr val="tx1"/>
                </a:solidFill>
                <a:latin typeface="Arial" charset="0"/>
              </a:defRPr>
            </a:lvl6pPr>
            <a:lvl7pPr marL="2967045" indent="-228234" algn="ctr" defTabSz="931956" eaLnBrk="0" fontAlgn="base" hangingPunct="0">
              <a:spcBef>
                <a:spcPct val="20000"/>
              </a:spcBef>
              <a:spcAft>
                <a:spcPct val="0"/>
              </a:spcAft>
              <a:buClr>
                <a:schemeClr val="tx1"/>
              </a:buClr>
              <a:buSzPct val="110000"/>
              <a:defRPr sz="2400">
                <a:solidFill>
                  <a:schemeClr val="tx1"/>
                </a:solidFill>
                <a:latin typeface="Arial" charset="0"/>
              </a:defRPr>
            </a:lvl7pPr>
            <a:lvl8pPr marL="3423514" indent="-228234" algn="ctr" defTabSz="931956" eaLnBrk="0" fontAlgn="base" hangingPunct="0">
              <a:spcBef>
                <a:spcPct val="20000"/>
              </a:spcBef>
              <a:spcAft>
                <a:spcPct val="0"/>
              </a:spcAft>
              <a:buClr>
                <a:schemeClr val="tx1"/>
              </a:buClr>
              <a:buSzPct val="110000"/>
              <a:defRPr sz="2400">
                <a:solidFill>
                  <a:schemeClr val="tx1"/>
                </a:solidFill>
                <a:latin typeface="Arial" charset="0"/>
              </a:defRPr>
            </a:lvl8pPr>
            <a:lvl9pPr marL="3879982" indent="-228234" algn="ctr" defTabSz="931956" eaLnBrk="0" fontAlgn="base" hangingPunct="0">
              <a:spcBef>
                <a:spcPct val="20000"/>
              </a:spcBef>
              <a:spcAft>
                <a:spcPct val="0"/>
              </a:spcAft>
              <a:buClr>
                <a:schemeClr val="tx1"/>
              </a:buClr>
              <a:buSzPct val="110000"/>
              <a:defRPr sz="2400">
                <a:solidFill>
                  <a:schemeClr val="tx1"/>
                </a:solidFill>
                <a:latin typeface="Arial" charset="0"/>
              </a:defRPr>
            </a:lvl9pPr>
          </a:lstStyle>
          <a:p>
            <a:fld id="{09C5762C-3135-4C7E-A2A8-98C6AF897F9C}" type="datetime4">
              <a:rPr lang="en-US" sz="1000" smtClean="0"/>
              <a:t>November 5, 2020</a:t>
            </a:fld>
            <a:endParaRPr lang="en-US" sz="1000" dirty="0"/>
          </a:p>
        </p:txBody>
      </p:sp>
      <p:sp>
        <p:nvSpPr>
          <p:cNvPr id="30725"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defTabSz="931956">
              <a:defRPr sz="2400">
                <a:solidFill>
                  <a:schemeClr val="tx1"/>
                </a:solidFill>
                <a:latin typeface="Arial" charset="0"/>
              </a:defRPr>
            </a:lvl1pPr>
            <a:lvl2pPr marL="741761" indent="-285293" defTabSz="931956">
              <a:defRPr sz="2400">
                <a:solidFill>
                  <a:schemeClr val="tx1"/>
                </a:solidFill>
                <a:latin typeface="Arial" charset="0"/>
              </a:defRPr>
            </a:lvl2pPr>
            <a:lvl3pPr marL="1141171" indent="-228234" defTabSz="931956">
              <a:defRPr sz="2400">
                <a:solidFill>
                  <a:schemeClr val="tx1"/>
                </a:solidFill>
                <a:latin typeface="Arial" charset="0"/>
              </a:defRPr>
            </a:lvl3pPr>
            <a:lvl4pPr marL="1597640" indent="-228234" defTabSz="931956">
              <a:defRPr sz="2400">
                <a:solidFill>
                  <a:schemeClr val="tx1"/>
                </a:solidFill>
                <a:latin typeface="Arial" charset="0"/>
              </a:defRPr>
            </a:lvl4pPr>
            <a:lvl5pPr marL="2054108" indent="-228234" defTabSz="931956">
              <a:defRPr sz="2400">
                <a:solidFill>
                  <a:schemeClr val="tx1"/>
                </a:solidFill>
                <a:latin typeface="Arial" charset="0"/>
              </a:defRPr>
            </a:lvl5pPr>
            <a:lvl6pPr marL="2510577" indent="-228234" algn="ctr" defTabSz="931956" eaLnBrk="0" fontAlgn="base" hangingPunct="0">
              <a:spcBef>
                <a:spcPct val="20000"/>
              </a:spcBef>
              <a:spcAft>
                <a:spcPct val="0"/>
              </a:spcAft>
              <a:buClr>
                <a:schemeClr val="tx1"/>
              </a:buClr>
              <a:buSzPct val="110000"/>
              <a:defRPr sz="2400">
                <a:solidFill>
                  <a:schemeClr val="tx1"/>
                </a:solidFill>
                <a:latin typeface="Arial" charset="0"/>
              </a:defRPr>
            </a:lvl6pPr>
            <a:lvl7pPr marL="2967045" indent="-228234" algn="ctr" defTabSz="931956" eaLnBrk="0" fontAlgn="base" hangingPunct="0">
              <a:spcBef>
                <a:spcPct val="20000"/>
              </a:spcBef>
              <a:spcAft>
                <a:spcPct val="0"/>
              </a:spcAft>
              <a:buClr>
                <a:schemeClr val="tx1"/>
              </a:buClr>
              <a:buSzPct val="110000"/>
              <a:defRPr sz="2400">
                <a:solidFill>
                  <a:schemeClr val="tx1"/>
                </a:solidFill>
                <a:latin typeface="Arial" charset="0"/>
              </a:defRPr>
            </a:lvl7pPr>
            <a:lvl8pPr marL="3423514" indent="-228234" algn="ctr" defTabSz="931956" eaLnBrk="0" fontAlgn="base" hangingPunct="0">
              <a:spcBef>
                <a:spcPct val="20000"/>
              </a:spcBef>
              <a:spcAft>
                <a:spcPct val="0"/>
              </a:spcAft>
              <a:buClr>
                <a:schemeClr val="tx1"/>
              </a:buClr>
              <a:buSzPct val="110000"/>
              <a:defRPr sz="2400">
                <a:solidFill>
                  <a:schemeClr val="tx1"/>
                </a:solidFill>
                <a:latin typeface="Arial" charset="0"/>
              </a:defRPr>
            </a:lvl8pPr>
            <a:lvl9pPr marL="3879982" indent="-228234" algn="ctr" defTabSz="931956" eaLnBrk="0" fontAlgn="base" hangingPunct="0">
              <a:spcBef>
                <a:spcPct val="20000"/>
              </a:spcBef>
              <a:spcAft>
                <a:spcPct val="0"/>
              </a:spcAft>
              <a:buClr>
                <a:schemeClr val="tx1"/>
              </a:buClr>
              <a:buSzPct val="110000"/>
              <a:defRPr sz="2400">
                <a:solidFill>
                  <a:schemeClr val="tx1"/>
                </a:solidFill>
                <a:latin typeface="Arial" charset="0"/>
              </a:defRPr>
            </a:lvl9pPr>
          </a:lstStyle>
          <a:p>
            <a:fld id="{6CBEF8A2-A02D-4C83-A687-DD7448BA5C10}" type="slidenum">
              <a:rPr lang="en-US" sz="1000"/>
              <a:pPr/>
              <a:t>1</a:t>
            </a:fld>
            <a:endParaRPr lang="en-US" sz="1000" dirty="0"/>
          </a:p>
        </p:txBody>
      </p:sp>
      <p:sp>
        <p:nvSpPr>
          <p:cNvPr id="30726" name="Rectangle 2"/>
          <p:cNvSpPr>
            <a:spLocks noGrp="1" noRot="1" noChangeAspect="1" noChangeArrowheads="1" noTextEdit="1"/>
          </p:cNvSpPr>
          <p:nvPr>
            <p:ph type="sldImg"/>
          </p:nvPr>
        </p:nvSpPr>
        <p:spPr>
          <a:ln/>
        </p:spPr>
      </p:sp>
      <p:sp>
        <p:nvSpPr>
          <p:cNvPr id="30727"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latin typeface="Arial" charset="0"/>
            </a:endParaRPr>
          </a:p>
        </p:txBody>
      </p:sp>
    </p:spTree>
    <p:extLst>
      <p:ext uri="{BB962C8B-B14F-4D97-AF65-F5344CB8AC3E}">
        <p14:creationId xmlns:p14="http://schemas.microsoft.com/office/powerpoint/2010/main" val="38081130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5"/>
          <p:cNvSpPr>
            <a:spLocks noGrp="1" noChangeArrowheads="1"/>
          </p:cNvSpPr>
          <p:nvPr>
            <p:ph type="dt" sz="quarter"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defTabSz="931956">
              <a:defRPr sz="2400">
                <a:solidFill>
                  <a:schemeClr val="tx1"/>
                </a:solidFill>
                <a:latin typeface="Arial" charset="0"/>
              </a:defRPr>
            </a:lvl1pPr>
            <a:lvl2pPr marL="741761" indent="-285293" defTabSz="931956">
              <a:defRPr sz="2400">
                <a:solidFill>
                  <a:schemeClr val="tx1"/>
                </a:solidFill>
                <a:latin typeface="Arial" charset="0"/>
              </a:defRPr>
            </a:lvl2pPr>
            <a:lvl3pPr marL="1141171" indent="-228234" defTabSz="931956">
              <a:defRPr sz="2400">
                <a:solidFill>
                  <a:schemeClr val="tx1"/>
                </a:solidFill>
                <a:latin typeface="Arial" charset="0"/>
              </a:defRPr>
            </a:lvl3pPr>
            <a:lvl4pPr marL="1597640" indent="-228234" defTabSz="931956">
              <a:defRPr sz="2400">
                <a:solidFill>
                  <a:schemeClr val="tx1"/>
                </a:solidFill>
                <a:latin typeface="Arial" charset="0"/>
              </a:defRPr>
            </a:lvl4pPr>
            <a:lvl5pPr marL="2054108" indent="-228234" defTabSz="931956">
              <a:defRPr sz="2400">
                <a:solidFill>
                  <a:schemeClr val="tx1"/>
                </a:solidFill>
                <a:latin typeface="Arial" charset="0"/>
              </a:defRPr>
            </a:lvl5pPr>
            <a:lvl6pPr marL="2510577" indent="-228234" algn="ctr" defTabSz="931956" eaLnBrk="0" fontAlgn="base" hangingPunct="0">
              <a:spcBef>
                <a:spcPct val="20000"/>
              </a:spcBef>
              <a:spcAft>
                <a:spcPct val="0"/>
              </a:spcAft>
              <a:buClr>
                <a:schemeClr val="tx1"/>
              </a:buClr>
              <a:buSzPct val="110000"/>
              <a:defRPr sz="2400">
                <a:solidFill>
                  <a:schemeClr val="tx1"/>
                </a:solidFill>
                <a:latin typeface="Arial" charset="0"/>
              </a:defRPr>
            </a:lvl6pPr>
            <a:lvl7pPr marL="2967045" indent="-228234" algn="ctr" defTabSz="931956" eaLnBrk="0" fontAlgn="base" hangingPunct="0">
              <a:spcBef>
                <a:spcPct val="20000"/>
              </a:spcBef>
              <a:spcAft>
                <a:spcPct val="0"/>
              </a:spcAft>
              <a:buClr>
                <a:schemeClr val="tx1"/>
              </a:buClr>
              <a:buSzPct val="110000"/>
              <a:defRPr sz="2400">
                <a:solidFill>
                  <a:schemeClr val="tx1"/>
                </a:solidFill>
                <a:latin typeface="Arial" charset="0"/>
              </a:defRPr>
            </a:lvl7pPr>
            <a:lvl8pPr marL="3423514" indent="-228234" algn="ctr" defTabSz="931956" eaLnBrk="0" fontAlgn="base" hangingPunct="0">
              <a:spcBef>
                <a:spcPct val="20000"/>
              </a:spcBef>
              <a:spcAft>
                <a:spcPct val="0"/>
              </a:spcAft>
              <a:buClr>
                <a:schemeClr val="tx1"/>
              </a:buClr>
              <a:buSzPct val="110000"/>
              <a:defRPr sz="2400">
                <a:solidFill>
                  <a:schemeClr val="tx1"/>
                </a:solidFill>
                <a:latin typeface="Arial" charset="0"/>
              </a:defRPr>
            </a:lvl8pPr>
            <a:lvl9pPr marL="3879982" indent="-228234" algn="ctr" defTabSz="931956" eaLnBrk="0" fontAlgn="base" hangingPunct="0">
              <a:spcBef>
                <a:spcPct val="20000"/>
              </a:spcBef>
              <a:spcAft>
                <a:spcPct val="0"/>
              </a:spcAft>
              <a:buClr>
                <a:schemeClr val="tx1"/>
              </a:buClr>
              <a:buSzPct val="110000"/>
              <a:defRPr sz="2400">
                <a:solidFill>
                  <a:schemeClr val="tx1"/>
                </a:solidFill>
                <a:latin typeface="Arial" charset="0"/>
              </a:defRPr>
            </a:lvl9pPr>
          </a:lstStyle>
          <a:p>
            <a:fld id="{73EB8B46-617A-48ED-ABC9-A5095AC94678}" type="datetime4">
              <a:rPr lang="en-US" sz="1000" smtClean="0"/>
              <a:t>November 5, 2020</a:t>
            </a:fld>
            <a:endParaRPr lang="en-US" sz="1000"/>
          </a:p>
        </p:txBody>
      </p:sp>
      <p:sp>
        <p:nvSpPr>
          <p:cNvPr id="30725"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defTabSz="931956">
              <a:defRPr sz="2400">
                <a:solidFill>
                  <a:schemeClr val="tx1"/>
                </a:solidFill>
                <a:latin typeface="Arial" charset="0"/>
              </a:defRPr>
            </a:lvl1pPr>
            <a:lvl2pPr marL="741761" indent="-285293" defTabSz="931956">
              <a:defRPr sz="2400">
                <a:solidFill>
                  <a:schemeClr val="tx1"/>
                </a:solidFill>
                <a:latin typeface="Arial" charset="0"/>
              </a:defRPr>
            </a:lvl2pPr>
            <a:lvl3pPr marL="1141171" indent="-228234" defTabSz="931956">
              <a:defRPr sz="2400">
                <a:solidFill>
                  <a:schemeClr val="tx1"/>
                </a:solidFill>
                <a:latin typeface="Arial" charset="0"/>
              </a:defRPr>
            </a:lvl3pPr>
            <a:lvl4pPr marL="1597640" indent="-228234" defTabSz="931956">
              <a:defRPr sz="2400">
                <a:solidFill>
                  <a:schemeClr val="tx1"/>
                </a:solidFill>
                <a:latin typeface="Arial" charset="0"/>
              </a:defRPr>
            </a:lvl4pPr>
            <a:lvl5pPr marL="2054108" indent="-228234" defTabSz="931956">
              <a:defRPr sz="2400">
                <a:solidFill>
                  <a:schemeClr val="tx1"/>
                </a:solidFill>
                <a:latin typeface="Arial" charset="0"/>
              </a:defRPr>
            </a:lvl5pPr>
            <a:lvl6pPr marL="2510577" indent="-228234" algn="ctr" defTabSz="931956" eaLnBrk="0" fontAlgn="base" hangingPunct="0">
              <a:spcBef>
                <a:spcPct val="20000"/>
              </a:spcBef>
              <a:spcAft>
                <a:spcPct val="0"/>
              </a:spcAft>
              <a:buClr>
                <a:schemeClr val="tx1"/>
              </a:buClr>
              <a:buSzPct val="110000"/>
              <a:defRPr sz="2400">
                <a:solidFill>
                  <a:schemeClr val="tx1"/>
                </a:solidFill>
                <a:latin typeface="Arial" charset="0"/>
              </a:defRPr>
            </a:lvl6pPr>
            <a:lvl7pPr marL="2967045" indent="-228234" algn="ctr" defTabSz="931956" eaLnBrk="0" fontAlgn="base" hangingPunct="0">
              <a:spcBef>
                <a:spcPct val="20000"/>
              </a:spcBef>
              <a:spcAft>
                <a:spcPct val="0"/>
              </a:spcAft>
              <a:buClr>
                <a:schemeClr val="tx1"/>
              </a:buClr>
              <a:buSzPct val="110000"/>
              <a:defRPr sz="2400">
                <a:solidFill>
                  <a:schemeClr val="tx1"/>
                </a:solidFill>
                <a:latin typeface="Arial" charset="0"/>
              </a:defRPr>
            </a:lvl7pPr>
            <a:lvl8pPr marL="3423514" indent="-228234" algn="ctr" defTabSz="931956" eaLnBrk="0" fontAlgn="base" hangingPunct="0">
              <a:spcBef>
                <a:spcPct val="20000"/>
              </a:spcBef>
              <a:spcAft>
                <a:spcPct val="0"/>
              </a:spcAft>
              <a:buClr>
                <a:schemeClr val="tx1"/>
              </a:buClr>
              <a:buSzPct val="110000"/>
              <a:defRPr sz="2400">
                <a:solidFill>
                  <a:schemeClr val="tx1"/>
                </a:solidFill>
                <a:latin typeface="Arial" charset="0"/>
              </a:defRPr>
            </a:lvl8pPr>
            <a:lvl9pPr marL="3879982" indent="-228234" algn="ctr" defTabSz="931956" eaLnBrk="0" fontAlgn="base" hangingPunct="0">
              <a:spcBef>
                <a:spcPct val="20000"/>
              </a:spcBef>
              <a:spcAft>
                <a:spcPct val="0"/>
              </a:spcAft>
              <a:buClr>
                <a:schemeClr val="tx1"/>
              </a:buClr>
              <a:buSzPct val="110000"/>
              <a:defRPr sz="2400">
                <a:solidFill>
                  <a:schemeClr val="tx1"/>
                </a:solidFill>
                <a:latin typeface="Arial" charset="0"/>
              </a:defRPr>
            </a:lvl9pPr>
          </a:lstStyle>
          <a:p>
            <a:fld id="{6CBEF8A2-A02D-4C83-A687-DD7448BA5C10}" type="slidenum">
              <a:rPr lang="en-US" sz="1000"/>
              <a:pPr/>
              <a:t>10</a:t>
            </a:fld>
            <a:endParaRPr lang="en-US" sz="1000"/>
          </a:p>
        </p:txBody>
      </p:sp>
      <p:sp>
        <p:nvSpPr>
          <p:cNvPr id="30726" name="Rectangle 2"/>
          <p:cNvSpPr>
            <a:spLocks noGrp="1" noRot="1" noChangeAspect="1" noChangeArrowheads="1" noTextEdit="1"/>
          </p:cNvSpPr>
          <p:nvPr>
            <p:ph type="sldImg"/>
          </p:nvPr>
        </p:nvSpPr>
        <p:spPr>
          <a:ln/>
        </p:spPr>
      </p:sp>
      <p:sp>
        <p:nvSpPr>
          <p:cNvPr id="30727"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charset="0"/>
            </a:endParaRPr>
          </a:p>
        </p:txBody>
      </p:sp>
    </p:spTree>
    <p:extLst>
      <p:ext uri="{BB962C8B-B14F-4D97-AF65-F5344CB8AC3E}">
        <p14:creationId xmlns:p14="http://schemas.microsoft.com/office/powerpoint/2010/main" val="20772768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5"/>
          <p:cNvSpPr>
            <a:spLocks noGrp="1" noChangeArrowheads="1"/>
          </p:cNvSpPr>
          <p:nvPr>
            <p:ph type="dt" sz="quarter"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defTabSz="931956">
              <a:defRPr sz="2400">
                <a:solidFill>
                  <a:schemeClr val="tx1"/>
                </a:solidFill>
                <a:latin typeface="Arial" charset="0"/>
              </a:defRPr>
            </a:lvl1pPr>
            <a:lvl2pPr marL="741761" indent="-285293" defTabSz="931956">
              <a:defRPr sz="2400">
                <a:solidFill>
                  <a:schemeClr val="tx1"/>
                </a:solidFill>
                <a:latin typeface="Arial" charset="0"/>
              </a:defRPr>
            </a:lvl2pPr>
            <a:lvl3pPr marL="1141171" indent="-228234" defTabSz="931956">
              <a:defRPr sz="2400">
                <a:solidFill>
                  <a:schemeClr val="tx1"/>
                </a:solidFill>
                <a:latin typeface="Arial" charset="0"/>
              </a:defRPr>
            </a:lvl3pPr>
            <a:lvl4pPr marL="1597640" indent="-228234" defTabSz="931956">
              <a:defRPr sz="2400">
                <a:solidFill>
                  <a:schemeClr val="tx1"/>
                </a:solidFill>
                <a:latin typeface="Arial" charset="0"/>
              </a:defRPr>
            </a:lvl4pPr>
            <a:lvl5pPr marL="2054108" indent="-228234" defTabSz="931956">
              <a:defRPr sz="2400">
                <a:solidFill>
                  <a:schemeClr val="tx1"/>
                </a:solidFill>
                <a:latin typeface="Arial" charset="0"/>
              </a:defRPr>
            </a:lvl5pPr>
            <a:lvl6pPr marL="2510577" indent="-228234" algn="ctr" defTabSz="931956" eaLnBrk="0" fontAlgn="base" hangingPunct="0">
              <a:spcBef>
                <a:spcPct val="20000"/>
              </a:spcBef>
              <a:spcAft>
                <a:spcPct val="0"/>
              </a:spcAft>
              <a:buClr>
                <a:schemeClr val="tx1"/>
              </a:buClr>
              <a:buSzPct val="110000"/>
              <a:defRPr sz="2400">
                <a:solidFill>
                  <a:schemeClr val="tx1"/>
                </a:solidFill>
                <a:latin typeface="Arial" charset="0"/>
              </a:defRPr>
            </a:lvl6pPr>
            <a:lvl7pPr marL="2967045" indent="-228234" algn="ctr" defTabSz="931956" eaLnBrk="0" fontAlgn="base" hangingPunct="0">
              <a:spcBef>
                <a:spcPct val="20000"/>
              </a:spcBef>
              <a:spcAft>
                <a:spcPct val="0"/>
              </a:spcAft>
              <a:buClr>
                <a:schemeClr val="tx1"/>
              </a:buClr>
              <a:buSzPct val="110000"/>
              <a:defRPr sz="2400">
                <a:solidFill>
                  <a:schemeClr val="tx1"/>
                </a:solidFill>
                <a:latin typeface="Arial" charset="0"/>
              </a:defRPr>
            </a:lvl7pPr>
            <a:lvl8pPr marL="3423514" indent="-228234" algn="ctr" defTabSz="931956" eaLnBrk="0" fontAlgn="base" hangingPunct="0">
              <a:spcBef>
                <a:spcPct val="20000"/>
              </a:spcBef>
              <a:spcAft>
                <a:spcPct val="0"/>
              </a:spcAft>
              <a:buClr>
                <a:schemeClr val="tx1"/>
              </a:buClr>
              <a:buSzPct val="110000"/>
              <a:defRPr sz="2400">
                <a:solidFill>
                  <a:schemeClr val="tx1"/>
                </a:solidFill>
                <a:latin typeface="Arial" charset="0"/>
              </a:defRPr>
            </a:lvl8pPr>
            <a:lvl9pPr marL="3879982" indent="-228234" algn="ctr" defTabSz="931956" eaLnBrk="0" fontAlgn="base" hangingPunct="0">
              <a:spcBef>
                <a:spcPct val="20000"/>
              </a:spcBef>
              <a:spcAft>
                <a:spcPct val="0"/>
              </a:spcAft>
              <a:buClr>
                <a:schemeClr val="tx1"/>
              </a:buClr>
              <a:buSzPct val="110000"/>
              <a:defRPr sz="2400">
                <a:solidFill>
                  <a:schemeClr val="tx1"/>
                </a:solidFill>
                <a:latin typeface="Arial" charset="0"/>
              </a:defRPr>
            </a:lvl9pPr>
          </a:lstStyle>
          <a:p>
            <a:fld id="{8582CB42-2A6E-476D-BD6C-0F845142CF25}" type="datetime4">
              <a:rPr lang="en-US" sz="1000" smtClean="0"/>
              <a:t>November 5, 2020</a:t>
            </a:fld>
            <a:endParaRPr lang="en-US" sz="1000"/>
          </a:p>
        </p:txBody>
      </p:sp>
      <p:sp>
        <p:nvSpPr>
          <p:cNvPr id="30725"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defTabSz="931956">
              <a:defRPr sz="2400">
                <a:solidFill>
                  <a:schemeClr val="tx1"/>
                </a:solidFill>
                <a:latin typeface="Arial" charset="0"/>
              </a:defRPr>
            </a:lvl1pPr>
            <a:lvl2pPr marL="741761" indent="-285293" defTabSz="931956">
              <a:defRPr sz="2400">
                <a:solidFill>
                  <a:schemeClr val="tx1"/>
                </a:solidFill>
                <a:latin typeface="Arial" charset="0"/>
              </a:defRPr>
            </a:lvl2pPr>
            <a:lvl3pPr marL="1141171" indent="-228234" defTabSz="931956">
              <a:defRPr sz="2400">
                <a:solidFill>
                  <a:schemeClr val="tx1"/>
                </a:solidFill>
                <a:latin typeface="Arial" charset="0"/>
              </a:defRPr>
            </a:lvl3pPr>
            <a:lvl4pPr marL="1597640" indent="-228234" defTabSz="931956">
              <a:defRPr sz="2400">
                <a:solidFill>
                  <a:schemeClr val="tx1"/>
                </a:solidFill>
                <a:latin typeface="Arial" charset="0"/>
              </a:defRPr>
            </a:lvl4pPr>
            <a:lvl5pPr marL="2054108" indent="-228234" defTabSz="931956">
              <a:defRPr sz="2400">
                <a:solidFill>
                  <a:schemeClr val="tx1"/>
                </a:solidFill>
                <a:latin typeface="Arial" charset="0"/>
              </a:defRPr>
            </a:lvl5pPr>
            <a:lvl6pPr marL="2510577" indent="-228234" algn="ctr" defTabSz="931956" eaLnBrk="0" fontAlgn="base" hangingPunct="0">
              <a:spcBef>
                <a:spcPct val="20000"/>
              </a:spcBef>
              <a:spcAft>
                <a:spcPct val="0"/>
              </a:spcAft>
              <a:buClr>
                <a:schemeClr val="tx1"/>
              </a:buClr>
              <a:buSzPct val="110000"/>
              <a:defRPr sz="2400">
                <a:solidFill>
                  <a:schemeClr val="tx1"/>
                </a:solidFill>
                <a:latin typeface="Arial" charset="0"/>
              </a:defRPr>
            </a:lvl6pPr>
            <a:lvl7pPr marL="2967045" indent="-228234" algn="ctr" defTabSz="931956" eaLnBrk="0" fontAlgn="base" hangingPunct="0">
              <a:spcBef>
                <a:spcPct val="20000"/>
              </a:spcBef>
              <a:spcAft>
                <a:spcPct val="0"/>
              </a:spcAft>
              <a:buClr>
                <a:schemeClr val="tx1"/>
              </a:buClr>
              <a:buSzPct val="110000"/>
              <a:defRPr sz="2400">
                <a:solidFill>
                  <a:schemeClr val="tx1"/>
                </a:solidFill>
                <a:latin typeface="Arial" charset="0"/>
              </a:defRPr>
            </a:lvl7pPr>
            <a:lvl8pPr marL="3423514" indent="-228234" algn="ctr" defTabSz="931956" eaLnBrk="0" fontAlgn="base" hangingPunct="0">
              <a:spcBef>
                <a:spcPct val="20000"/>
              </a:spcBef>
              <a:spcAft>
                <a:spcPct val="0"/>
              </a:spcAft>
              <a:buClr>
                <a:schemeClr val="tx1"/>
              </a:buClr>
              <a:buSzPct val="110000"/>
              <a:defRPr sz="2400">
                <a:solidFill>
                  <a:schemeClr val="tx1"/>
                </a:solidFill>
                <a:latin typeface="Arial" charset="0"/>
              </a:defRPr>
            </a:lvl8pPr>
            <a:lvl9pPr marL="3879982" indent="-228234" algn="ctr" defTabSz="931956" eaLnBrk="0" fontAlgn="base" hangingPunct="0">
              <a:spcBef>
                <a:spcPct val="20000"/>
              </a:spcBef>
              <a:spcAft>
                <a:spcPct val="0"/>
              </a:spcAft>
              <a:buClr>
                <a:schemeClr val="tx1"/>
              </a:buClr>
              <a:buSzPct val="110000"/>
              <a:defRPr sz="2400">
                <a:solidFill>
                  <a:schemeClr val="tx1"/>
                </a:solidFill>
                <a:latin typeface="Arial" charset="0"/>
              </a:defRPr>
            </a:lvl9pPr>
          </a:lstStyle>
          <a:p>
            <a:fld id="{6CBEF8A2-A02D-4C83-A687-DD7448BA5C10}" type="slidenum">
              <a:rPr lang="en-US" sz="1000"/>
              <a:pPr/>
              <a:t>11</a:t>
            </a:fld>
            <a:endParaRPr lang="en-US" sz="1000"/>
          </a:p>
        </p:txBody>
      </p:sp>
      <p:sp>
        <p:nvSpPr>
          <p:cNvPr id="30726" name="Rectangle 2"/>
          <p:cNvSpPr>
            <a:spLocks noGrp="1" noRot="1" noChangeAspect="1" noChangeArrowheads="1" noTextEdit="1"/>
          </p:cNvSpPr>
          <p:nvPr>
            <p:ph type="sldImg"/>
          </p:nvPr>
        </p:nvSpPr>
        <p:spPr>
          <a:ln/>
        </p:spPr>
      </p:sp>
      <p:sp>
        <p:nvSpPr>
          <p:cNvPr id="30727"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charset="0"/>
            </a:endParaRPr>
          </a:p>
        </p:txBody>
      </p:sp>
    </p:spTree>
    <p:extLst>
      <p:ext uri="{BB962C8B-B14F-4D97-AF65-F5344CB8AC3E}">
        <p14:creationId xmlns:p14="http://schemas.microsoft.com/office/powerpoint/2010/main" val="20646689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5"/>
          <p:cNvSpPr>
            <a:spLocks noGrp="1" noChangeArrowheads="1"/>
          </p:cNvSpPr>
          <p:nvPr>
            <p:ph type="dt" sz="quarter"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defTabSz="931956">
              <a:defRPr sz="2400">
                <a:solidFill>
                  <a:schemeClr val="tx1"/>
                </a:solidFill>
                <a:latin typeface="Arial" charset="0"/>
              </a:defRPr>
            </a:lvl1pPr>
            <a:lvl2pPr marL="741761" indent="-285293" defTabSz="931956">
              <a:defRPr sz="2400">
                <a:solidFill>
                  <a:schemeClr val="tx1"/>
                </a:solidFill>
                <a:latin typeface="Arial" charset="0"/>
              </a:defRPr>
            </a:lvl2pPr>
            <a:lvl3pPr marL="1141171" indent="-228234" defTabSz="931956">
              <a:defRPr sz="2400">
                <a:solidFill>
                  <a:schemeClr val="tx1"/>
                </a:solidFill>
                <a:latin typeface="Arial" charset="0"/>
              </a:defRPr>
            </a:lvl3pPr>
            <a:lvl4pPr marL="1597640" indent="-228234" defTabSz="931956">
              <a:defRPr sz="2400">
                <a:solidFill>
                  <a:schemeClr val="tx1"/>
                </a:solidFill>
                <a:latin typeface="Arial" charset="0"/>
              </a:defRPr>
            </a:lvl4pPr>
            <a:lvl5pPr marL="2054108" indent="-228234" defTabSz="931956">
              <a:defRPr sz="2400">
                <a:solidFill>
                  <a:schemeClr val="tx1"/>
                </a:solidFill>
                <a:latin typeface="Arial" charset="0"/>
              </a:defRPr>
            </a:lvl5pPr>
            <a:lvl6pPr marL="2510577" indent="-228234" algn="ctr" defTabSz="931956" eaLnBrk="0" fontAlgn="base" hangingPunct="0">
              <a:spcBef>
                <a:spcPct val="20000"/>
              </a:spcBef>
              <a:spcAft>
                <a:spcPct val="0"/>
              </a:spcAft>
              <a:buClr>
                <a:schemeClr val="tx1"/>
              </a:buClr>
              <a:buSzPct val="110000"/>
              <a:defRPr sz="2400">
                <a:solidFill>
                  <a:schemeClr val="tx1"/>
                </a:solidFill>
                <a:latin typeface="Arial" charset="0"/>
              </a:defRPr>
            </a:lvl6pPr>
            <a:lvl7pPr marL="2967045" indent="-228234" algn="ctr" defTabSz="931956" eaLnBrk="0" fontAlgn="base" hangingPunct="0">
              <a:spcBef>
                <a:spcPct val="20000"/>
              </a:spcBef>
              <a:spcAft>
                <a:spcPct val="0"/>
              </a:spcAft>
              <a:buClr>
                <a:schemeClr val="tx1"/>
              </a:buClr>
              <a:buSzPct val="110000"/>
              <a:defRPr sz="2400">
                <a:solidFill>
                  <a:schemeClr val="tx1"/>
                </a:solidFill>
                <a:latin typeface="Arial" charset="0"/>
              </a:defRPr>
            </a:lvl7pPr>
            <a:lvl8pPr marL="3423514" indent="-228234" algn="ctr" defTabSz="931956" eaLnBrk="0" fontAlgn="base" hangingPunct="0">
              <a:spcBef>
                <a:spcPct val="20000"/>
              </a:spcBef>
              <a:spcAft>
                <a:spcPct val="0"/>
              </a:spcAft>
              <a:buClr>
                <a:schemeClr val="tx1"/>
              </a:buClr>
              <a:buSzPct val="110000"/>
              <a:defRPr sz="2400">
                <a:solidFill>
                  <a:schemeClr val="tx1"/>
                </a:solidFill>
                <a:latin typeface="Arial" charset="0"/>
              </a:defRPr>
            </a:lvl8pPr>
            <a:lvl9pPr marL="3879982" indent="-228234" algn="ctr" defTabSz="931956" eaLnBrk="0" fontAlgn="base" hangingPunct="0">
              <a:spcBef>
                <a:spcPct val="20000"/>
              </a:spcBef>
              <a:spcAft>
                <a:spcPct val="0"/>
              </a:spcAft>
              <a:buClr>
                <a:schemeClr val="tx1"/>
              </a:buClr>
              <a:buSzPct val="110000"/>
              <a:defRPr sz="2400">
                <a:solidFill>
                  <a:schemeClr val="tx1"/>
                </a:solidFill>
                <a:latin typeface="Arial" charset="0"/>
              </a:defRPr>
            </a:lvl9pPr>
          </a:lstStyle>
          <a:p>
            <a:fld id="{DC336552-8103-48EB-AF7D-9077FBEA8047}" type="datetime4">
              <a:rPr lang="en-US" sz="1000" smtClean="0"/>
              <a:t>November 5, 2020</a:t>
            </a:fld>
            <a:endParaRPr lang="en-US" sz="1000"/>
          </a:p>
        </p:txBody>
      </p:sp>
      <p:sp>
        <p:nvSpPr>
          <p:cNvPr id="30725"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defTabSz="931956">
              <a:defRPr sz="2400">
                <a:solidFill>
                  <a:schemeClr val="tx1"/>
                </a:solidFill>
                <a:latin typeface="Arial" charset="0"/>
              </a:defRPr>
            </a:lvl1pPr>
            <a:lvl2pPr marL="741761" indent="-285293" defTabSz="931956">
              <a:defRPr sz="2400">
                <a:solidFill>
                  <a:schemeClr val="tx1"/>
                </a:solidFill>
                <a:latin typeface="Arial" charset="0"/>
              </a:defRPr>
            </a:lvl2pPr>
            <a:lvl3pPr marL="1141171" indent="-228234" defTabSz="931956">
              <a:defRPr sz="2400">
                <a:solidFill>
                  <a:schemeClr val="tx1"/>
                </a:solidFill>
                <a:latin typeface="Arial" charset="0"/>
              </a:defRPr>
            </a:lvl3pPr>
            <a:lvl4pPr marL="1597640" indent="-228234" defTabSz="931956">
              <a:defRPr sz="2400">
                <a:solidFill>
                  <a:schemeClr val="tx1"/>
                </a:solidFill>
                <a:latin typeface="Arial" charset="0"/>
              </a:defRPr>
            </a:lvl4pPr>
            <a:lvl5pPr marL="2054108" indent="-228234" defTabSz="931956">
              <a:defRPr sz="2400">
                <a:solidFill>
                  <a:schemeClr val="tx1"/>
                </a:solidFill>
                <a:latin typeface="Arial" charset="0"/>
              </a:defRPr>
            </a:lvl5pPr>
            <a:lvl6pPr marL="2510577" indent="-228234" algn="ctr" defTabSz="931956" eaLnBrk="0" fontAlgn="base" hangingPunct="0">
              <a:spcBef>
                <a:spcPct val="20000"/>
              </a:spcBef>
              <a:spcAft>
                <a:spcPct val="0"/>
              </a:spcAft>
              <a:buClr>
                <a:schemeClr val="tx1"/>
              </a:buClr>
              <a:buSzPct val="110000"/>
              <a:defRPr sz="2400">
                <a:solidFill>
                  <a:schemeClr val="tx1"/>
                </a:solidFill>
                <a:latin typeface="Arial" charset="0"/>
              </a:defRPr>
            </a:lvl6pPr>
            <a:lvl7pPr marL="2967045" indent="-228234" algn="ctr" defTabSz="931956" eaLnBrk="0" fontAlgn="base" hangingPunct="0">
              <a:spcBef>
                <a:spcPct val="20000"/>
              </a:spcBef>
              <a:spcAft>
                <a:spcPct val="0"/>
              </a:spcAft>
              <a:buClr>
                <a:schemeClr val="tx1"/>
              </a:buClr>
              <a:buSzPct val="110000"/>
              <a:defRPr sz="2400">
                <a:solidFill>
                  <a:schemeClr val="tx1"/>
                </a:solidFill>
                <a:latin typeface="Arial" charset="0"/>
              </a:defRPr>
            </a:lvl7pPr>
            <a:lvl8pPr marL="3423514" indent="-228234" algn="ctr" defTabSz="931956" eaLnBrk="0" fontAlgn="base" hangingPunct="0">
              <a:spcBef>
                <a:spcPct val="20000"/>
              </a:spcBef>
              <a:spcAft>
                <a:spcPct val="0"/>
              </a:spcAft>
              <a:buClr>
                <a:schemeClr val="tx1"/>
              </a:buClr>
              <a:buSzPct val="110000"/>
              <a:defRPr sz="2400">
                <a:solidFill>
                  <a:schemeClr val="tx1"/>
                </a:solidFill>
                <a:latin typeface="Arial" charset="0"/>
              </a:defRPr>
            </a:lvl8pPr>
            <a:lvl9pPr marL="3879982" indent="-228234" algn="ctr" defTabSz="931956" eaLnBrk="0" fontAlgn="base" hangingPunct="0">
              <a:spcBef>
                <a:spcPct val="20000"/>
              </a:spcBef>
              <a:spcAft>
                <a:spcPct val="0"/>
              </a:spcAft>
              <a:buClr>
                <a:schemeClr val="tx1"/>
              </a:buClr>
              <a:buSzPct val="110000"/>
              <a:defRPr sz="2400">
                <a:solidFill>
                  <a:schemeClr val="tx1"/>
                </a:solidFill>
                <a:latin typeface="Arial" charset="0"/>
              </a:defRPr>
            </a:lvl9pPr>
          </a:lstStyle>
          <a:p>
            <a:fld id="{6CBEF8A2-A02D-4C83-A687-DD7448BA5C10}" type="slidenum">
              <a:rPr lang="en-US" sz="1000"/>
              <a:pPr/>
              <a:t>12</a:t>
            </a:fld>
            <a:endParaRPr lang="en-US" sz="1000"/>
          </a:p>
        </p:txBody>
      </p:sp>
      <p:sp>
        <p:nvSpPr>
          <p:cNvPr id="30726" name="Rectangle 2"/>
          <p:cNvSpPr>
            <a:spLocks noGrp="1" noRot="1" noChangeAspect="1" noChangeArrowheads="1" noTextEdit="1"/>
          </p:cNvSpPr>
          <p:nvPr>
            <p:ph type="sldImg"/>
          </p:nvPr>
        </p:nvSpPr>
        <p:spPr>
          <a:ln/>
        </p:spPr>
      </p:sp>
      <p:sp>
        <p:nvSpPr>
          <p:cNvPr id="30727"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charset="0"/>
            </a:endParaRPr>
          </a:p>
        </p:txBody>
      </p:sp>
    </p:spTree>
    <p:extLst>
      <p:ext uri="{BB962C8B-B14F-4D97-AF65-F5344CB8AC3E}">
        <p14:creationId xmlns:p14="http://schemas.microsoft.com/office/powerpoint/2010/main" val="39377415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5"/>
          <p:cNvSpPr>
            <a:spLocks noGrp="1" noChangeArrowheads="1"/>
          </p:cNvSpPr>
          <p:nvPr>
            <p:ph type="dt" sz="quarter"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defTabSz="931956">
              <a:defRPr sz="2400">
                <a:solidFill>
                  <a:schemeClr val="tx1"/>
                </a:solidFill>
                <a:latin typeface="Arial" charset="0"/>
              </a:defRPr>
            </a:lvl1pPr>
            <a:lvl2pPr marL="741761" indent="-285293" defTabSz="931956">
              <a:defRPr sz="2400">
                <a:solidFill>
                  <a:schemeClr val="tx1"/>
                </a:solidFill>
                <a:latin typeface="Arial" charset="0"/>
              </a:defRPr>
            </a:lvl2pPr>
            <a:lvl3pPr marL="1141171" indent="-228234" defTabSz="931956">
              <a:defRPr sz="2400">
                <a:solidFill>
                  <a:schemeClr val="tx1"/>
                </a:solidFill>
                <a:latin typeface="Arial" charset="0"/>
              </a:defRPr>
            </a:lvl3pPr>
            <a:lvl4pPr marL="1597640" indent="-228234" defTabSz="931956">
              <a:defRPr sz="2400">
                <a:solidFill>
                  <a:schemeClr val="tx1"/>
                </a:solidFill>
                <a:latin typeface="Arial" charset="0"/>
              </a:defRPr>
            </a:lvl4pPr>
            <a:lvl5pPr marL="2054108" indent="-228234" defTabSz="931956">
              <a:defRPr sz="2400">
                <a:solidFill>
                  <a:schemeClr val="tx1"/>
                </a:solidFill>
                <a:latin typeface="Arial" charset="0"/>
              </a:defRPr>
            </a:lvl5pPr>
            <a:lvl6pPr marL="2510577" indent="-228234" algn="ctr" defTabSz="931956" eaLnBrk="0" fontAlgn="base" hangingPunct="0">
              <a:spcBef>
                <a:spcPct val="20000"/>
              </a:spcBef>
              <a:spcAft>
                <a:spcPct val="0"/>
              </a:spcAft>
              <a:buClr>
                <a:schemeClr val="tx1"/>
              </a:buClr>
              <a:buSzPct val="110000"/>
              <a:defRPr sz="2400">
                <a:solidFill>
                  <a:schemeClr val="tx1"/>
                </a:solidFill>
                <a:latin typeface="Arial" charset="0"/>
              </a:defRPr>
            </a:lvl6pPr>
            <a:lvl7pPr marL="2967045" indent="-228234" algn="ctr" defTabSz="931956" eaLnBrk="0" fontAlgn="base" hangingPunct="0">
              <a:spcBef>
                <a:spcPct val="20000"/>
              </a:spcBef>
              <a:spcAft>
                <a:spcPct val="0"/>
              </a:spcAft>
              <a:buClr>
                <a:schemeClr val="tx1"/>
              </a:buClr>
              <a:buSzPct val="110000"/>
              <a:defRPr sz="2400">
                <a:solidFill>
                  <a:schemeClr val="tx1"/>
                </a:solidFill>
                <a:latin typeface="Arial" charset="0"/>
              </a:defRPr>
            </a:lvl7pPr>
            <a:lvl8pPr marL="3423514" indent="-228234" algn="ctr" defTabSz="931956" eaLnBrk="0" fontAlgn="base" hangingPunct="0">
              <a:spcBef>
                <a:spcPct val="20000"/>
              </a:spcBef>
              <a:spcAft>
                <a:spcPct val="0"/>
              </a:spcAft>
              <a:buClr>
                <a:schemeClr val="tx1"/>
              </a:buClr>
              <a:buSzPct val="110000"/>
              <a:defRPr sz="2400">
                <a:solidFill>
                  <a:schemeClr val="tx1"/>
                </a:solidFill>
                <a:latin typeface="Arial" charset="0"/>
              </a:defRPr>
            </a:lvl8pPr>
            <a:lvl9pPr marL="3879982" indent="-228234" algn="ctr" defTabSz="931956" eaLnBrk="0" fontAlgn="base" hangingPunct="0">
              <a:spcBef>
                <a:spcPct val="20000"/>
              </a:spcBef>
              <a:spcAft>
                <a:spcPct val="0"/>
              </a:spcAft>
              <a:buClr>
                <a:schemeClr val="tx1"/>
              </a:buClr>
              <a:buSzPct val="110000"/>
              <a:defRPr sz="2400">
                <a:solidFill>
                  <a:schemeClr val="tx1"/>
                </a:solidFill>
                <a:latin typeface="Arial" charset="0"/>
              </a:defRPr>
            </a:lvl9pPr>
          </a:lstStyle>
          <a:p>
            <a:fld id="{4F727922-DE72-4AE6-B8CC-7604FE70F327}" type="datetime4">
              <a:rPr lang="en-US" sz="1000" smtClean="0"/>
              <a:t>November 5, 2020</a:t>
            </a:fld>
            <a:endParaRPr lang="en-US" sz="1000"/>
          </a:p>
        </p:txBody>
      </p:sp>
      <p:sp>
        <p:nvSpPr>
          <p:cNvPr id="30725"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defTabSz="931956">
              <a:defRPr sz="2400">
                <a:solidFill>
                  <a:schemeClr val="tx1"/>
                </a:solidFill>
                <a:latin typeface="Arial" charset="0"/>
              </a:defRPr>
            </a:lvl1pPr>
            <a:lvl2pPr marL="741761" indent="-285293" defTabSz="931956">
              <a:defRPr sz="2400">
                <a:solidFill>
                  <a:schemeClr val="tx1"/>
                </a:solidFill>
                <a:latin typeface="Arial" charset="0"/>
              </a:defRPr>
            </a:lvl2pPr>
            <a:lvl3pPr marL="1141171" indent="-228234" defTabSz="931956">
              <a:defRPr sz="2400">
                <a:solidFill>
                  <a:schemeClr val="tx1"/>
                </a:solidFill>
                <a:latin typeface="Arial" charset="0"/>
              </a:defRPr>
            </a:lvl3pPr>
            <a:lvl4pPr marL="1597640" indent="-228234" defTabSz="931956">
              <a:defRPr sz="2400">
                <a:solidFill>
                  <a:schemeClr val="tx1"/>
                </a:solidFill>
                <a:latin typeface="Arial" charset="0"/>
              </a:defRPr>
            </a:lvl4pPr>
            <a:lvl5pPr marL="2054108" indent="-228234" defTabSz="931956">
              <a:defRPr sz="2400">
                <a:solidFill>
                  <a:schemeClr val="tx1"/>
                </a:solidFill>
                <a:latin typeface="Arial" charset="0"/>
              </a:defRPr>
            </a:lvl5pPr>
            <a:lvl6pPr marL="2510577" indent="-228234" algn="ctr" defTabSz="931956" eaLnBrk="0" fontAlgn="base" hangingPunct="0">
              <a:spcBef>
                <a:spcPct val="20000"/>
              </a:spcBef>
              <a:spcAft>
                <a:spcPct val="0"/>
              </a:spcAft>
              <a:buClr>
                <a:schemeClr val="tx1"/>
              </a:buClr>
              <a:buSzPct val="110000"/>
              <a:defRPr sz="2400">
                <a:solidFill>
                  <a:schemeClr val="tx1"/>
                </a:solidFill>
                <a:latin typeface="Arial" charset="0"/>
              </a:defRPr>
            </a:lvl6pPr>
            <a:lvl7pPr marL="2967045" indent="-228234" algn="ctr" defTabSz="931956" eaLnBrk="0" fontAlgn="base" hangingPunct="0">
              <a:spcBef>
                <a:spcPct val="20000"/>
              </a:spcBef>
              <a:spcAft>
                <a:spcPct val="0"/>
              </a:spcAft>
              <a:buClr>
                <a:schemeClr val="tx1"/>
              </a:buClr>
              <a:buSzPct val="110000"/>
              <a:defRPr sz="2400">
                <a:solidFill>
                  <a:schemeClr val="tx1"/>
                </a:solidFill>
                <a:latin typeface="Arial" charset="0"/>
              </a:defRPr>
            </a:lvl7pPr>
            <a:lvl8pPr marL="3423514" indent="-228234" algn="ctr" defTabSz="931956" eaLnBrk="0" fontAlgn="base" hangingPunct="0">
              <a:spcBef>
                <a:spcPct val="20000"/>
              </a:spcBef>
              <a:spcAft>
                <a:spcPct val="0"/>
              </a:spcAft>
              <a:buClr>
                <a:schemeClr val="tx1"/>
              </a:buClr>
              <a:buSzPct val="110000"/>
              <a:defRPr sz="2400">
                <a:solidFill>
                  <a:schemeClr val="tx1"/>
                </a:solidFill>
                <a:latin typeface="Arial" charset="0"/>
              </a:defRPr>
            </a:lvl8pPr>
            <a:lvl9pPr marL="3879982" indent="-228234" algn="ctr" defTabSz="931956" eaLnBrk="0" fontAlgn="base" hangingPunct="0">
              <a:spcBef>
                <a:spcPct val="20000"/>
              </a:spcBef>
              <a:spcAft>
                <a:spcPct val="0"/>
              </a:spcAft>
              <a:buClr>
                <a:schemeClr val="tx1"/>
              </a:buClr>
              <a:buSzPct val="110000"/>
              <a:defRPr sz="2400">
                <a:solidFill>
                  <a:schemeClr val="tx1"/>
                </a:solidFill>
                <a:latin typeface="Arial" charset="0"/>
              </a:defRPr>
            </a:lvl9pPr>
          </a:lstStyle>
          <a:p>
            <a:fld id="{6CBEF8A2-A02D-4C83-A687-DD7448BA5C10}" type="slidenum">
              <a:rPr lang="en-US" sz="1000"/>
              <a:pPr/>
              <a:t>13</a:t>
            </a:fld>
            <a:endParaRPr lang="en-US" sz="1000"/>
          </a:p>
        </p:txBody>
      </p:sp>
      <p:sp>
        <p:nvSpPr>
          <p:cNvPr id="30726" name="Rectangle 2"/>
          <p:cNvSpPr>
            <a:spLocks noGrp="1" noRot="1" noChangeAspect="1" noChangeArrowheads="1" noTextEdit="1"/>
          </p:cNvSpPr>
          <p:nvPr>
            <p:ph type="sldImg"/>
          </p:nvPr>
        </p:nvSpPr>
        <p:spPr>
          <a:ln/>
        </p:spPr>
      </p:sp>
      <p:sp>
        <p:nvSpPr>
          <p:cNvPr id="30727"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charset="0"/>
            </a:endParaRPr>
          </a:p>
        </p:txBody>
      </p:sp>
    </p:spTree>
    <p:extLst>
      <p:ext uri="{BB962C8B-B14F-4D97-AF65-F5344CB8AC3E}">
        <p14:creationId xmlns:p14="http://schemas.microsoft.com/office/powerpoint/2010/main" val="121779081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5"/>
          <p:cNvSpPr>
            <a:spLocks noGrp="1" noChangeArrowheads="1"/>
          </p:cNvSpPr>
          <p:nvPr>
            <p:ph type="dt" sz="quarter"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defTabSz="931956">
              <a:defRPr sz="2400">
                <a:solidFill>
                  <a:schemeClr val="tx1"/>
                </a:solidFill>
                <a:latin typeface="Arial" charset="0"/>
              </a:defRPr>
            </a:lvl1pPr>
            <a:lvl2pPr marL="741761" indent="-285293" defTabSz="931956">
              <a:defRPr sz="2400">
                <a:solidFill>
                  <a:schemeClr val="tx1"/>
                </a:solidFill>
                <a:latin typeface="Arial" charset="0"/>
              </a:defRPr>
            </a:lvl2pPr>
            <a:lvl3pPr marL="1141171" indent="-228234" defTabSz="931956">
              <a:defRPr sz="2400">
                <a:solidFill>
                  <a:schemeClr val="tx1"/>
                </a:solidFill>
                <a:latin typeface="Arial" charset="0"/>
              </a:defRPr>
            </a:lvl3pPr>
            <a:lvl4pPr marL="1597640" indent="-228234" defTabSz="931956">
              <a:defRPr sz="2400">
                <a:solidFill>
                  <a:schemeClr val="tx1"/>
                </a:solidFill>
                <a:latin typeface="Arial" charset="0"/>
              </a:defRPr>
            </a:lvl4pPr>
            <a:lvl5pPr marL="2054108" indent="-228234" defTabSz="931956">
              <a:defRPr sz="2400">
                <a:solidFill>
                  <a:schemeClr val="tx1"/>
                </a:solidFill>
                <a:latin typeface="Arial" charset="0"/>
              </a:defRPr>
            </a:lvl5pPr>
            <a:lvl6pPr marL="2510577" indent="-228234" algn="ctr" defTabSz="931956" eaLnBrk="0" fontAlgn="base" hangingPunct="0">
              <a:spcBef>
                <a:spcPct val="20000"/>
              </a:spcBef>
              <a:spcAft>
                <a:spcPct val="0"/>
              </a:spcAft>
              <a:buClr>
                <a:schemeClr val="tx1"/>
              </a:buClr>
              <a:buSzPct val="110000"/>
              <a:defRPr sz="2400">
                <a:solidFill>
                  <a:schemeClr val="tx1"/>
                </a:solidFill>
                <a:latin typeface="Arial" charset="0"/>
              </a:defRPr>
            </a:lvl6pPr>
            <a:lvl7pPr marL="2967045" indent="-228234" algn="ctr" defTabSz="931956" eaLnBrk="0" fontAlgn="base" hangingPunct="0">
              <a:spcBef>
                <a:spcPct val="20000"/>
              </a:spcBef>
              <a:spcAft>
                <a:spcPct val="0"/>
              </a:spcAft>
              <a:buClr>
                <a:schemeClr val="tx1"/>
              </a:buClr>
              <a:buSzPct val="110000"/>
              <a:defRPr sz="2400">
                <a:solidFill>
                  <a:schemeClr val="tx1"/>
                </a:solidFill>
                <a:latin typeface="Arial" charset="0"/>
              </a:defRPr>
            </a:lvl7pPr>
            <a:lvl8pPr marL="3423514" indent="-228234" algn="ctr" defTabSz="931956" eaLnBrk="0" fontAlgn="base" hangingPunct="0">
              <a:spcBef>
                <a:spcPct val="20000"/>
              </a:spcBef>
              <a:spcAft>
                <a:spcPct val="0"/>
              </a:spcAft>
              <a:buClr>
                <a:schemeClr val="tx1"/>
              </a:buClr>
              <a:buSzPct val="110000"/>
              <a:defRPr sz="2400">
                <a:solidFill>
                  <a:schemeClr val="tx1"/>
                </a:solidFill>
                <a:latin typeface="Arial" charset="0"/>
              </a:defRPr>
            </a:lvl8pPr>
            <a:lvl9pPr marL="3879982" indent="-228234" algn="ctr" defTabSz="931956" eaLnBrk="0" fontAlgn="base" hangingPunct="0">
              <a:spcBef>
                <a:spcPct val="20000"/>
              </a:spcBef>
              <a:spcAft>
                <a:spcPct val="0"/>
              </a:spcAft>
              <a:buClr>
                <a:schemeClr val="tx1"/>
              </a:buClr>
              <a:buSzPct val="110000"/>
              <a:defRPr sz="2400">
                <a:solidFill>
                  <a:schemeClr val="tx1"/>
                </a:solidFill>
                <a:latin typeface="Arial" charset="0"/>
              </a:defRPr>
            </a:lvl9pPr>
          </a:lstStyle>
          <a:p>
            <a:fld id="{4F727922-DE72-4AE6-B8CC-7604FE70F327}" type="datetime4">
              <a:rPr lang="en-US" sz="1000" smtClean="0"/>
              <a:t>November 5, 2020</a:t>
            </a:fld>
            <a:endParaRPr lang="en-US" sz="1000"/>
          </a:p>
        </p:txBody>
      </p:sp>
      <p:sp>
        <p:nvSpPr>
          <p:cNvPr id="30725"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defTabSz="931956">
              <a:defRPr sz="2400">
                <a:solidFill>
                  <a:schemeClr val="tx1"/>
                </a:solidFill>
                <a:latin typeface="Arial" charset="0"/>
              </a:defRPr>
            </a:lvl1pPr>
            <a:lvl2pPr marL="741761" indent="-285293" defTabSz="931956">
              <a:defRPr sz="2400">
                <a:solidFill>
                  <a:schemeClr val="tx1"/>
                </a:solidFill>
                <a:latin typeface="Arial" charset="0"/>
              </a:defRPr>
            </a:lvl2pPr>
            <a:lvl3pPr marL="1141171" indent="-228234" defTabSz="931956">
              <a:defRPr sz="2400">
                <a:solidFill>
                  <a:schemeClr val="tx1"/>
                </a:solidFill>
                <a:latin typeface="Arial" charset="0"/>
              </a:defRPr>
            </a:lvl3pPr>
            <a:lvl4pPr marL="1597640" indent="-228234" defTabSz="931956">
              <a:defRPr sz="2400">
                <a:solidFill>
                  <a:schemeClr val="tx1"/>
                </a:solidFill>
                <a:latin typeface="Arial" charset="0"/>
              </a:defRPr>
            </a:lvl4pPr>
            <a:lvl5pPr marL="2054108" indent="-228234" defTabSz="931956">
              <a:defRPr sz="2400">
                <a:solidFill>
                  <a:schemeClr val="tx1"/>
                </a:solidFill>
                <a:latin typeface="Arial" charset="0"/>
              </a:defRPr>
            </a:lvl5pPr>
            <a:lvl6pPr marL="2510577" indent="-228234" algn="ctr" defTabSz="931956" eaLnBrk="0" fontAlgn="base" hangingPunct="0">
              <a:spcBef>
                <a:spcPct val="20000"/>
              </a:spcBef>
              <a:spcAft>
                <a:spcPct val="0"/>
              </a:spcAft>
              <a:buClr>
                <a:schemeClr val="tx1"/>
              </a:buClr>
              <a:buSzPct val="110000"/>
              <a:defRPr sz="2400">
                <a:solidFill>
                  <a:schemeClr val="tx1"/>
                </a:solidFill>
                <a:latin typeface="Arial" charset="0"/>
              </a:defRPr>
            </a:lvl6pPr>
            <a:lvl7pPr marL="2967045" indent="-228234" algn="ctr" defTabSz="931956" eaLnBrk="0" fontAlgn="base" hangingPunct="0">
              <a:spcBef>
                <a:spcPct val="20000"/>
              </a:spcBef>
              <a:spcAft>
                <a:spcPct val="0"/>
              </a:spcAft>
              <a:buClr>
                <a:schemeClr val="tx1"/>
              </a:buClr>
              <a:buSzPct val="110000"/>
              <a:defRPr sz="2400">
                <a:solidFill>
                  <a:schemeClr val="tx1"/>
                </a:solidFill>
                <a:latin typeface="Arial" charset="0"/>
              </a:defRPr>
            </a:lvl7pPr>
            <a:lvl8pPr marL="3423514" indent="-228234" algn="ctr" defTabSz="931956" eaLnBrk="0" fontAlgn="base" hangingPunct="0">
              <a:spcBef>
                <a:spcPct val="20000"/>
              </a:spcBef>
              <a:spcAft>
                <a:spcPct val="0"/>
              </a:spcAft>
              <a:buClr>
                <a:schemeClr val="tx1"/>
              </a:buClr>
              <a:buSzPct val="110000"/>
              <a:defRPr sz="2400">
                <a:solidFill>
                  <a:schemeClr val="tx1"/>
                </a:solidFill>
                <a:latin typeface="Arial" charset="0"/>
              </a:defRPr>
            </a:lvl8pPr>
            <a:lvl9pPr marL="3879982" indent="-228234" algn="ctr" defTabSz="931956" eaLnBrk="0" fontAlgn="base" hangingPunct="0">
              <a:spcBef>
                <a:spcPct val="20000"/>
              </a:spcBef>
              <a:spcAft>
                <a:spcPct val="0"/>
              </a:spcAft>
              <a:buClr>
                <a:schemeClr val="tx1"/>
              </a:buClr>
              <a:buSzPct val="110000"/>
              <a:defRPr sz="2400">
                <a:solidFill>
                  <a:schemeClr val="tx1"/>
                </a:solidFill>
                <a:latin typeface="Arial" charset="0"/>
              </a:defRPr>
            </a:lvl9pPr>
          </a:lstStyle>
          <a:p>
            <a:fld id="{6CBEF8A2-A02D-4C83-A687-DD7448BA5C10}" type="slidenum">
              <a:rPr lang="en-US" sz="1000"/>
              <a:pPr/>
              <a:t>14</a:t>
            </a:fld>
            <a:endParaRPr lang="en-US" sz="1000"/>
          </a:p>
        </p:txBody>
      </p:sp>
      <p:sp>
        <p:nvSpPr>
          <p:cNvPr id="30726" name="Rectangle 2"/>
          <p:cNvSpPr>
            <a:spLocks noGrp="1" noRot="1" noChangeAspect="1" noChangeArrowheads="1" noTextEdit="1"/>
          </p:cNvSpPr>
          <p:nvPr>
            <p:ph type="sldImg"/>
          </p:nvPr>
        </p:nvSpPr>
        <p:spPr>
          <a:ln/>
        </p:spPr>
      </p:sp>
      <p:sp>
        <p:nvSpPr>
          <p:cNvPr id="30727"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charset="0"/>
            </a:endParaRPr>
          </a:p>
        </p:txBody>
      </p:sp>
    </p:spTree>
    <p:extLst>
      <p:ext uri="{BB962C8B-B14F-4D97-AF65-F5344CB8AC3E}">
        <p14:creationId xmlns:p14="http://schemas.microsoft.com/office/powerpoint/2010/main" val="418927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5"/>
          <p:cNvSpPr>
            <a:spLocks noGrp="1" noChangeArrowheads="1"/>
          </p:cNvSpPr>
          <p:nvPr>
            <p:ph type="dt" sz="quarter"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defTabSz="931956">
              <a:defRPr sz="2400">
                <a:solidFill>
                  <a:schemeClr val="tx1"/>
                </a:solidFill>
                <a:latin typeface="Arial" charset="0"/>
              </a:defRPr>
            </a:lvl1pPr>
            <a:lvl2pPr marL="741761" indent="-285293" defTabSz="931956">
              <a:defRPr sz="2400">
                <a:solidFill>
                  <a:schemeClr val="tx1"/>
                </a:solidFill>
                <a:latin typeface="Arial" charset="0"/>
              </a:defRPr>
            </a:lvl2pPr>
            <a:lvl3pPr marL="1141171" indent="-228234" defTabSz="931956">
              <a:defRPr sz="2400">
                <a:solidFill>
                  <a:schemeClr val="tx1"/>
                </a:solidFill>
                <a:latin typeface="Arial" charset="0"/>
              </a:defRPr>
            </a:lvl3pPr>
            <a:lvl4pPr marL="1597640" indent="-228234" defTabSz="931956">
              <a:defRPr sz="2400">
                <a:solidFill>
                  <a:schemeClr val="tx1"/>
                </a:solidFill>
                <a:latin typeface="Arial" charset="0"/>
              </a:defRPr>
            </a:lvl4pPr>
            <a:lvl5pPr marL="2054108" indent="-228234" defTabSz="931956">
              <a:defRPr sz="2400">
                <a:solidFill>
                  <a:schemeClr val="tx1"/>
                </a:solidFill>
                <a:latin typeface="Arial" charset="0"/>
              </a:defRPr>
            </a:lvl5pPr>
            <a:lvl6pPr marL="2510577" indent="-228234" algn="ctr" defTabSz="931956" eaLnBrk="0" fontAlgn="base" hangingPunct="0">
              <a:spcBef>
                <a:spcPct val="20000"/>
              </a:spcBef>
              <a:spcAft>
                <a:spcPct val="0"/>
              </a:spcAft>
              <a:buClr>
                <a:schemeClr val="tx1"/>
              </a:buClr>
              <a:buSzPct val="110000"/>
              <a:defRPr sz="2400">
                <a:solidFill>
                  <a:schemeClr val="tx1"/>
                </a:solidFill>
                <a:latin typeface="Arial" charset="0"/>
              </a:defRPr>
            </a:lvl6pPr>
            <a:lvl7pPr marL="2967045" indent="-228234" algn="ctr" defTabSz="931956" eaLnBrk="0" fontAlgn="base" hangingPunct="0">
              <a:spcBef>
                <a:spcPct val="20000"/>
              </a:spcBef>
              <a:spcAft>
                <a:spcPct val="0"/>
              </a:spcAft>
              <a:buClr>
                <a:schemeClr val="tx1"/>
              </a:buClr>
              <a:buSzPct val="110000"/>
              <a:defRPr sz="2400">
                <a:solidFill>
                  <a:schemeClr val="tx1"/>
                </a:solidFill>
                <a:latin typeface="Arial" charset="0"/>
              </a:defRPr>
            </a:lvl7pPr>
            <a:lvl8pPr marL="3423514" indent="-228234" algn="ctr" defTabSz="931956" eaLnBrk="0" fontAlgn="base" hangingPunct="0">
              <a:spcBef>
                <a:spcPct val="20000"/>
              </a:spcBef>
              <a:spcAft>
                <a:spcPct val="0"/>
              </a:spcAft>
              <a:buClr>
                <a:schemeClr val="tx1"/>
              </a:buClr>
              <a:buSzPct val="110000"/>
              <a:defRPr sz="2400">
                <a:solidFill>
                  <a:schemeClr val="tx1"/>
                </a:solidFill>
                <a:latin typeface="Arial" charset="0"/>
              </a:defRPr>
            </a:lvl8pPr>
            <a:lvl9pPr marL="3879982" indent="-228234" algn="ctr" defTabSz="931956" eaLnBrk="0" fontAlgn="base" hangingPunct="0">
              <a:spcBef>
                <a:spcPct val="20000"/>
              </a:spcBef>
              <a:spcAft>
                <a:spcPct val="0"/>
              </a:spcAft>
              <a:buClr>
                <a:schemeClr val="tx1"/>
              </a:buClr>
              <a:buSzPct val="110000"/>
              <a:defRPr sz="2400">
                <a:solidFill>
                  <a:schemeClr val="tx1"/>
                </a:solidFill>
                <a:latin typeface="Arial" charset="0"/>
              </a:defRPr>
            </a:lvl9pPr>
          </a:lstStyle>
          <a:p>
            <a:fld id="{E930727F-4A85-40F4-A981-6A61703F4B11}" type="datetime4">
              <a:rPr lang="en-US" sz="1000" smtClean="0"/>
              <a:t>November 5, 2020</a:t>
            </a:fld>
            <a:endParaRPr lang="en-US" sz="1000"/>
          </a:p>
        </p:txBody>
      </p:sp>
      <p:sp>
        <p:nvSpPr>
          <p:cNvPr id="30725"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defTabSz="931956">
              <a:defRPr sz="2400">
                <a:solidFill>
                  <a:schemeClr val="tx1"/>
                </a:solidFill>
                <a:latin typeface="Arial" charset="0"/>
              </a:defRPr>
            </a:lvl1pPr>
            <a:lvl2pPr marL="741761" indent="-285293" defTabSz="931956">
              <a:defRPr sz="2400">
                <a:solidFill>
                  <a:schemeClr val="tx1"/>
                </a:solidFill>
                <a:latin typeface="Arial" charset="0"/>
              </a:defRPr>
            </a:lvl2pPr>
            <a:lvl3pPr marL="1141171" indent="-228234" defTabSz="931956">
              <a:defRPr sz="2400">
                <a:solidFill>
                  <a:schemeClr val="tx1"/>
                </a:solidFill>
                <a:latin typeface="Arial" charset="0"/>
              </a:defRPr>
            </a:lvl3pPr>
            <a:lvl4pPr marL="1597640" indent="-228234" defTabSz="931956">
              <a:defRPr sz="2400">
                <a:solidFill>
                  <a:schemeClr val="tx1"/>
                </a:solidFill>
                <a:latin typeface="Arial" charset="0"/>
              </a:defRPr>
            </a:lvl4pPr>
            <a:lvl5pPr marL="2054108" indent="-228234" defTabSz="931956">
              <a:defRPr sz="2400">
                <a:solidFill>
                  <a:schemeClr val="tx1"/>
                </a:solidFill>
                <a:latin typeface="Arial" charset="0"/>
              </a:defRPr>
            </a:lvl5pPr>
            <a:lvl6pPr marL="2510577" indent="-228234" algn="ctr" defTabSz="931956" eaLnBrk="0" fontAlgn="base" hangingPunct="0">
              <a:spcBef>
                <a:spcPct val="20000"/>
              </a:spcBef>
              <a:spcAft>
                <a:spcPct val="0"/>
              </a:spcAft>
              <a:buClr>
                <a:schemeClr val="tx1"/>
              </a:buClr>
              <a:buSzPct val="110000"/>
              <a:defRPr sz="2400">
                <a:solidFill>
                  <a:schemeClr val="tx1"/>
                </a:solidFill>
                <a:latin typeface="Arial" charset="0"/>
              </a:defRPr>
            </a:lvl6pPr>
            <a:lvl7pPr marL="2967045" indent="-228234" algn="ctr" defTabSz="931956" eaLnBrk="0" fontAlgn="base" hangingPunct="0">
              <a:spcBef>
                <a:spcPct val="20000"/>
              </a:spcBef>
              <a:spcAft>
                <a:spcPct val="0"/>
              </a:spcAft>
              <a:buClr>
                <a:schemeClr val="tx1"/>
              </a:buClr>
              <a:buSzPct val="110000"/>
              <a:defRPr sz="2400">
                <a:solidFill>
                  <a:schemeClr val="tx1"/>
                </a:solidFill>
                <a:latin typeface="Arial" charset="0"/>
              </a:defRPr>
            </a:lvl7pPr>
            <a:lvl8pPr marL="3423514" indent="-228234" algn="ctr" defTabSz="931956" eaLnBrk="0" fontAlgn="base" hangingPunct="0">
              <a:spcBef>
                <a:spcPct val="20000"/>
              </a:spcBef>
              <a:spcAft>
                <a:spcPct val="0"/>
              </a:spcAft>
              <a:buClr>
                <a:schemeClr val="tx1"/>
              </a:buClr>
              <a:buSzPct val="110000"/>
              <a:defRPr sz="2400">
                <a:solidFill>
                  <a:schemeClr val="tx1"/>
                </a:solidFill>
                <a:latin typeface="Arial" charset="0"/>
              </a:defRPr>
            </a:lvl8pPr>
            <a:lvl9pPr marL="3879982" indent="-228234" algn="ctr" defTabSz="931956" eaLnBrk="0" fontAlgn="base" hangingPunct="0">
              <a:spcBef>
                <a:spcPct val="20000"/>
              </a:spcBef>
              <a:spcAft>
                <a:spcPct val="0"/>
              </a:spcAft>
              <a:buClr>
                <a:schemeClr val="tx1"/>
              </a:buClr>
              <a:buSzPct val="110000"/>
              <a:defRPr sz="2400">
                <a:solidFill>
                  <a:schemeClr val="tx1"/>
                </a:solidFill>
                <a:latin typeface="Arial" charset="0"/>
              </a:defRPr>
            </a:lvl9pPr>
          </a:lstStyle>
          <a:p>
            <a:fld id="{6CBEF8A2-A02D-4C83-A687-DD7448BA5C10}" type="slidenum">
              <a:rPr lang="en-US" sz="1000"/>
              <a:pPr/>
              <a:t>15</a:t>
            </a:fld>
            <a:endParaRPr lang="en-US" sz="1000"/>
          </a:p>
        </p:txBody>
      </p:sp>
      <p:sp>
        <p:nvSpPr>
          <p:cNvPr id="30726" name="Rectangle 2"/>
          <p:cNvSpPr>
            <a:spLocks noGrp="1" noRot="1" noChangeAspect="1" noChangeArrowheads="1" noTextEdit="1"/>
          </p:cNvSpPr>
          <p:nvPr>
            <p:ph type="sldImg"/>
          </p:nvPr>
        </p:nvSpPr>
        <p:spPr>
          <a:ln/>
        </p:spPr>
      </p:sp>
      <p:sp>
        <p:nvSpPr>
          <p:cNvPr id="30727"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charset="0"/>
            </a:endParaRPr>
          </a:p>
        </p:txBody>
      </p:sp>
    </p:spTree>
    <p:extLst>
      <p:ext uri="{BB962C8B-B14F-4D97-AF65-F5344CB8AC3E}">
        <p14:creationId xmlns:p14="http://schemas.microsoft.com/office/powerpoint/2010/main" val="13910994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5"/>
          <p:cNvSpPr>
            <a:spLocks noGrp="1" noChangeArrowheads="1"/>
          </p:cNvSpPr>
          <p:nvPr>
            <p:ph type="dt" sz="quarter"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defTabSz="931956">
              <a:defRPr sz="2400">
                <a:solidFill>
                  <a:schemeClr val="tx1"/>
                </a:solidFill>
                <a:latin typeface="Arial" charset="0"/>
              </a:defRPr>
            </a:lvl1pPr>
            <a:lvl2pPr marL="741761" indent="-285293" defTabSz="931956">
              <a:defRPr sz="2400">
                <a:solidFill>
                  <a:schemeClr val="tx1"/>
                </a:solidFill>
                <a:latin typeface="Arial" charset="0"/>
              </a:defRPr>
            </a:lvl2pPr>
            <a:lvl3pPr marL="1141171" indent="-228234" defTabSz="931956">
              <a:defRPr sz="2400">
                <a:solidFill>
                  <a:schemeClr val="tx1"/>
                </a:solidFill>
                <a:latin typeface="Arial" charset="0"/>
              </a:defRPr>
            </a:lvl3pPr>
            <a:lvl4pPr marL="1597640" indent="-228234" defTabSz="931956">
              <a:defRPr sz="2400">
                <a:solidFill>
                  <a:schemeClr val="tx1"/>
                </a:solidFill>
                <a:latin typeface="Arial" charset="0"/>
              </a:defRPr>
            </a:lvl4pPr>
            <a:lvl5pPr marL="2054108" indent="-228234" defTabSz="931956">
              <a:defRPr sz="2400">
                <a:solidFill>
                  <a:schemeClr val="tx1"/>
                </a:solidFill>
                <a:latin typeface="Arial" charset="0"/>
              </a:defRPr>
            </a:lvl5pPr>
            <a:lvl6pPr marL="2510577" indent="-228234" algn="ctr" defTabSz="931956" eaLnBrk="0" fontAlgn="base" hangingPunct="0">
              <a:spcBef>
                <a:spcPct val="20000"/>
              </a:spcBef>
              <a:spcAft>
                <a:spcPct val="0"/>
              </a:spcAft>
              <a:buClr>
                <a:schemeClr val="tx1"/>
              </a:buClr>
              <a:buSzPct val="110000"/>
              <a:defRPr sz="2400">
                <a:solidFill>
                  <a:schemeClr val="tx1"/>
                </a:solidFill>
                <a:latin typeface="Arial" charset="0"/>
              </a:defRPr>
            </a:lvl6pPr>
            <a:lvl7pPr marL="2967045" indent="-228234" algn="ctr" defTabSz="931956" eaLnBrk="0" fontAlgn="base" hangingPunct="0">
              <a:spcBef>
                <a:spcPct val="20000"/>
              </a:spcBef>
              <a:spcAft>
                <a:spcPct val="0"/>
              </a:spcAft>
              <a:buClr>
                <a:schemeClr val="tx1"/>
              </a:buClr>
              <a:buSzPct val="110000"/>
              <a:defRPr sz="2400">
                <a:solidFill>
                  <a:schemeClr val="tx1"/>
                </a:solidFill>
                <a:latin typeface="Arial" charset="0"/>
              </a:defRPr>
            </a:lvl7pPr>
            <a:lvl8pPr marL="3423514" indent="-228234" algn="ctr" defTabSz="931956" eaLnBrk="0" fontAlgn="base" hangingPunct="0">
              <a:spcBef>
                <a:spcPct val="20000"/>
              </a:spcBef>
              <a:spcAft>
                <a:spcPct val="0"/>
              </a:spcAft>
              <a:buClr>
                <a:schemeClr val="tx1"/>
              </a:buClr>
              <a:buSzPct val="110000"/>
              <a:defRPr sz="2400">
                <a:solidFill>
                  <a:schemeClr val="tx1"/>
                </a:solidFill>
                <a:latin typeface="Arial" charset="0"/>
              </a:defRPr>
            </a:lvl8pPr>
            <a:lvl9pPr marL="3879982" indent="-228234" algn="ctr" defTabSz="931956" eaLnBrk="0" fontAlgn="base" hangingPunct="0">
              <a:spcBef>
                <a:spcPct val="20000"/>
              </a:spcBef>
              <a:spcAft>
                <a:spcPct val="0"/>
              </a:spcAft>
              <a:buClr>
                <a:schemeClr val="tx1"/>
              </a:buClr>
              <a:buSzPct val="110000"/>
              <a:defRPr sz="2400">
                <a:solidFill>
                  <a:schemeClr val="tx1"/>
                </a:solidFill>
                <a:latin typeface="Arial" charset="0"/>
              </a:defRPr>
            </a:lvl9pPr>
          </a:lstStyle>
          <a:p>
            <a:fld id="{09C5762C-3135-4C7E-A2A8-98C6AF897F9C}" type="datetime4">
              <a:rPr lang="en-US" sz="1000" smtClean="0"/>
              <a:t>November 5, 2020</a:t>
            </a:fld>
            <a:endParaRPr lang="en-US" sz="1000" dirty="0"/>
          </a:p>
        </p:txBody>
      </p:sp>
      <p:sp>
        <p:nvSpPr>
          <p:cNvPr id="30725"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defTabSz="931956">
              <a:defRPr sz="2400">
                <a:solidFill>
                  <a:schemeClr val="tx1"/>
                </a:solidFill>
                <a:latin typeface="Arial" charset="0"/>
              </a:defRPr>
            </a:lvl1pPr>
            <a:lvl2pPr marL="741761" indent="-285293" defTabSz="931956">
              <a:defRPr sz="2400">
                <a:solidFill>
                  <a:schemeClr val="tx1"/>
                </a:solidFill>
                <a:latin typeface="Arial" charset="0"/>
              </a:defRPr>
            </a:lvl2pPr>
            <a:lvl3pPr marL="1141171" indent="-228234" defTabSz="931956">
              <a:defRPr sz="2400">
                <a:solidFill>
                  <a:schemeClr val="tx1"/>
                </a:solidFill>
                <a:latin typeface="Arial" charset="0"/>
              </a:defRPr>
            </a:lvl3pPr>
            <a:lvl4pPr marL="1597640" indent="-228234" defTabSz="931956">
              <a:defRPr sz="2400">
                <a:solidFill>
                  <a:schemeClr val="tx1"/>
                </a:solidFill>
                <a:latin typeface="Arial" charset="0"/>
              </a:defRPr>
            </a:lvl4pPr>
            <a:lvl5pPr marL="2054108" indent="-228234" defTabSz="931956">
              <a:defRPr sz="2400">
                <a:solidFill>
                  <a:schemeClr val="tx1"/>
                </a:solidFill>
                <a:latin typeface="Arial" charset="0"/>
              </a:defRPr>
            </a:lvl5pPr>
            <a:lvl6pPr marL="2510577" indent="-228234" algn="ctr" defTabSz="931956" eaLnBrk="0" fontAlgn="base" hangingPunct="0">
              <a:spcBef>
                <a:spcPct val="20000"/>
              </a:spcBef>
              <a:spcAft>
                <a:spcPct val="0"/>
              </a:spcAft>
              <a:buClr>
                <a:schemeClr val="tx1"/>
              </a:buClr>
              <a:buSzPct val="110000"/>
              <a:defRPr sz="2400">
                <a:solidFill>
                  <a:schemeClr val="tx1"/>
                </a:solidFill>
                <a:latin typeface="Arial" charset="0"/>
              </a:defRPr>
            </a:lvl6pPr>
            <a:lvl7pPr marL="2967045" indent="-228234" algn="ctr" defTabSz="931956" eaLnBrk="0" fontAlgn="base" hangingPunct="0">
              <a:spcBef>
                <a:spcPct val="20000"/>
              </a:spcBef>
              <a:spcAft>
                <a:spcPct val="0"/>
              </a:spcAft>
              <a:buClr>
                <a:schemeClr val="tx1"/>
              </a:buClr>
              <a:buSzPct val="110000"/>
              <a:defRPr sz="2400">
                <a:solidFill>
                  <a:schemeClr val="tx1"/>
                </a:solidFill>
                <a:latin typeface="Arial" charset="0"/>
              </a:defRPr>
            </a:lvl7pPr>
            <a:lvl8pPr marL="3423514" indent="-228234" algn="ctr" defTabSz="931956" eaLnBrk="0" fontAlgn="base" hangingPunct="0">
              <a:spcBef>
                <a:spcPct val="20000"/>
              </a:spcBef>
              <a:spcAft>
                <a:spcPct val="0"/>
              </a:spcAft>
              <a:buClr>
                <a:schemeClr val="tx1"/>
              </a:buClr>
              <a:buSzPct val="110000"/>
              <a:defRPr sz="2400">
                <a:solidFill>
                  <a:schemeClr val="tx1"/>
                </a:solidFill>
                <a:latin typeface="Arial" charset="0"/>
              </a:defRPr>
            </a:lvl8pPr>
            <a:lvl9pPr marL="3879982" indent="-228234" algn="ctr" defTabSz="931956" eaLnBrk="0" fontAlgn="base" hangingPunct="0">
              <a:spcBef>
                <a:spcPct val="20000"/>
              </a:spcBef>
              <a:spcAft>
                <a:spcPct val="0"/>
              </a:spcAft>
              <a:buClr>
                <a:schemeClr val="tx1"/>
              </a:buClr>
              <a:buSzPct val="110000"/>
              <a:defRPr sz="2400">
                <a:solidFill>
                  <a:schemeClr val="tx1"/>
                </a:solidFill>
                <a:latin typeface="Arial" charset="0"/>
              </a:defRPr>
            </a:lvl9pPr>
          </a:lstStyle>
          <a:p>
            <a:fld id="{6CBEF8A2-A02D-4C83-A687-DD7448BA5C10}" type="slidenum">
              <a:rPr lang="en-US" sz="1000"/>
              <a:pPr/>
              <a:t>2</a:t>
            </a:fld>
            <a:endParaRPr lang="en-US" sz="1000" dirty="0"/>
          </a:p>
        </p:txBody>
      </p:sp>
      <p:sp>
        <p:nvSpPr>
          <p:cNvPr id="30726" name="Rectangle 2"/>
          <p:cNvSpPr>
            <a:spLocks noGrp="1" noRot="1" noChangeAspect="1" noChangeArrowheads="1" noTextEdit="1"/>
          </p:cNvSpPr>
          <p:nvPr>
            <p:ph type="sldImg"/>
          </p:nvPr>
        </p:nvSpPr>
        <p:spPr>
          <a:ln/>
        </p:spPr>
      </p:sp>
      <p:sp>
        <p:nvSpPr>
          <p:cNvPr id="30727"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latin typeface="Arial" charset="0"/>
            </a:endParaRPr>
          </a:p>
        </p:txBody>
      </p:sp>
    </p:spTree>
    <p:extLst>
      <p:ext uri="{BB962C8B-B14F-4D97-AF65-F5344CB8AC3E}">
        <p14:creationId xmlns:p14="http://schemas.microsoft.com/office/powerpoint/2010/main" val="33986737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5"/>
          <p:cNvSpPr>
            <a:spLocks noGrp="1" noChangeArrowheads="1"/>
          </p:cNvSpPr>
          <p:nvPr>
            <p:ph type="dt" sz="quarter"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defTabSz="931956">
              <a:defRPr sz="2400">
                <a:solidFill>
                  <a:schemeClr val="tx1"/>
                </a:solidFill>
                <a:latin typeface="Arial" charset="0"/>
              </a:defRPr>
            </a:lvl1pPr>
            <a:lvl2pPr marL="741761" indent="-285293" defTabSz="931956">
              <a:defRPr sz="2400">
                <a:solidFill>
                  <a:schemeClr val="tx1"/>
                </a:solidFill>
                <a:latin typeface="Arial" charset="0"/>
              </a:defRPr>
            </a:lvl2pPr>
            <a:lvl3pPr marL="1141171" indent="-228234" defTabSz="931956">
              <a:defRPr sz="2400">
                <a:solidFill>
                  <a:schemeClr val="tx1"/>
                </a:solidFill>
                <a:latin typeface="Arial" charset="0"/>
              </a:defRPr>
            </a:lvl3pPr>
            <a:lvl4pPr marL="1597640" indent="-228234" defTabSz="931956">
              <a:defRPr sz="2400">
                <a:solidFill>
                  <a:schemeClr val="tx1"/>
                </a:solidFill>
                <a:latin typeface="Arial" charset="0"/>
              </a:defRPr>
            </a:lvl4pPr>
            <a:lvl5pPr marL="2054108" indent="-228234" defTabSz="931956">
              <a:defRPr sz="2400">
                <a:solidFill>
                  <a:schemeClr val="tx1"/>
                </a:solidFill>
                <a:latin typeface="Arial" charset="0"/>
              </a:defRPr>
            </a:lvl5pPr>
            <a:lvl6pPr marL="2510577" indent="-228234" algn="ctr" defTabSz="931956" eaLnBrk="0" fontAlgn="base" hangingPunct="0">
              <a:spcBef>
                <a:spcPct val="20000"/>
              </a:spcBef>
              <a:spcAft>
                <a:spcPct val="0"/>
              </a:spcAft>
              <a:buClr>
                <a:schemeClr val="tx1"/>
              </a:buClr>
              <a:buSzPct val="110000"/>
              <a:defRPr sz="2400">
                <a:solidFill>
                  <a:schemeClr val="tx1"/>
                </a:solidFill>
                <a:latin typeface="Arial" charset="0"/>
              </a:defRPr>
            </a:lvl6pPr>
            <a:lvl7pPr marL="2967045" indent="-228234" algn="ctr" defTabSz="931956" eaLnBrk="0" fontAlgn="base" hangingPunct="0">
              <a:spcBef>
                <a:spcPct val="20000"/>
              </a:spcBef>
              <a:spcAft>
                <a:spcPct val="0"/>
              </a:spcAft>
              <a:buClr>
                <a:schemeClr val="tx1"/>
              </a:buClr>
              <a:buSzPct val="110000"/>
              <a:defRPr sz="2400">
                <a:solidFill>
                  <a:schemeClr val="tx1"/>
                </a:solidFill>
                <a:latin typeface="Arial" charset="0"/>
              </a:defRPr>
            </a:lvl7pPr>
            <a:lvl8pPr marL="3423514" indent="-228234" algn="ctr" defTabSz="931956" eaLnBrk="0" fontAlgn="base" hangingPunct="0">
              <a:spcBef>
                <a:spcPct val="20000"/>
              </a:spcBef>
              <a:spcAft>
                <a:spcPct val="0"/>
              </a:spcAft>
              <a:buClr>
                <a:schemeClr val="tx1"/>
              </a:buClr>
              <a:buSzPct val="110000"/>
              <a:defRPr sz="2400">
                <a:solidFill>
                  <a:schemeClr val="tx1"/>
                </a:solidFill>
                <a:latin typeface="Arial" charset="0"/>
              </a:defRPr>
            </a:lvl8pPr>
            <a:lvl9pPr marL="3879982" indent="-228234" algn="ctr" defTabSz="931956" eaLnBrk="0" fontAlgn="base" hangingPunct="0">
              <a:spcBef>
                <a:spcPct val="20000"/>
              </a:spcBef>
              <a:spcAft>
                <a:spcPct val="0"/>
              </a:spcAft>
              <a:buClr>
                <a:schemeClr val="tx1"/>
              </a:buClr>
              <a:buSzPct val="110000"/>
              <a:defRPr sz="2400">
                <a:solidFill>
                  <a:schemeClr val="tx1"/>
                </a:solidFill>
                <a:latin typeface="Arial" charset="0"/>
              </a:defRPr>
            </a:lvl9pPr>
          </a:lstStyle>
          <a:p>
            <a:fld id="{09C5762C-3135-4C7E-A2A8-98C6AF897F9C}" type="datetime4">
              <a:rPr lang="en-US" sz="1000" smtClean="0"/>
              <a:t>November 5, 2020</a:t>
            </a:fld>
            <a:endParaRPr lang="en-US" sz="1000" dirty="0"/>
          </a:p>
        </p:txBody>
      </p:sp>
      <p:sp>
        <p:nvSpPr>
          <p:cNvPr id="30725"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defTabSz="931956">
              <a:defRPr sz="2400">
                <a:solidFill>
                  <a:schemeClr val="tx1"/>
                </a:solidFill>
                <a:latin typeface="Arial" charset="0"/>
              </a:defRPr>
            </a:lvl1pPr>
            <a:lvl2pPr marL="741761" indent="-285293" defTabSz="931956">
              <a:defRPr sz="2400">
                <a:solidFill>
                  <a:schemeClr val="tx1"/>
                </a:solidFill>
                <a:latin typeface="Arial" charset="0"/>
              </a:defRPr>
            </a:lvl2pPr>
            <a:lvl3pPr marL="1141171" indent="-228234" defTabSz="931956">
              <a:defRPr sz="2400">
                <a:solidFill>
                  <a:schemeClr val="tx1"/>
                </a:solidFill>
                <a:latin typeface="Arial" charset="0"/>
              </a:defRPr>
            </a:lvl3pPr>
            <a:lvl4pPr marL="1597640" indent="-228234" defTabSz="931956">
              <a:defRPr sz="2400">
                <a:solidFill>
                  <a:schemeClr val="tx1"/>
                </a:solidFill>
                <a:latin typeface="Arial" charset="0"/>
              </a:defRPr>
            </a:lvl4pPr>
            <a:lvl5pPr marL="2054108" indent="-228234" defTabSz="931956">
              <a:defRPr sz="2400">
                <a:solidFill>
                  <a:schemeClr val="tx1"/>
                </a:solidFill>
                <a:latin typeface="Arial" charset="0"/>
              </a:defRPr>
            </a:lvl5pPr>
            <a:lvl6pPr marL="2510577" indent="-228234" algn="ctr" defTabSz="931956" eaLnBrk="0" fontAlgn="base" hangingPunct="0">
              <a:spcBef>
                <a:spcPct val="20000"/>
              </a:spcBef>
              <a:spcAft>
                <a:spcPct val="0"/>
              </a:spcAft>
              <a:buClr>
                <a:schemeClr val="tx1"/>
              </a:buClr>
              <a:buSzPct val="110000"/>
              <a:defRPr sz="2400">
                <a:solidFill>
                  <a:schemeClr val="tx1"/>
                </a:solidFill>
                <a:latin typeface="Arial" charset="0"/>
              </a:defRPr>
            </a:lvl6pPr>
            <a:lvl7pPr marL="2967045" indent="-228234" algn="ctr" defTabSz="931956" eaLnBrk="0" fontAlgn="base" hangingPunct="0">
              <a:spcBef>
                <a:spcPct val="20000"/>
              </a:spcBef>
              <a:spcAft>
                <a:spcPct val="0"/>
              </a:spcAft>
              <a:buClr>
                <a:schemeClr val="tx1"/>
              </a:buClr>
              <a:buSzPct val="110000"/>
              <a:defRPr sz="2400">
                <a:solidFill>
                  <a:schemeClr val="tx1"/>
                </a:solidFill>
                <a:latin typeface="Arial" charset="0"/>
              </a:defRPr>
            </a:lvl7pPr>
            <a:lvl8pPr marL="3423514" indent="-228234" algn="ctr" defTabSz="931956" eaLnBrk="0" fontAlgn="base" hangingPunct="0">
              <a:spcBef>
                <a:spcPct val="20000"/>
              </a:spcBef>
              <a:spcAft>
                <a:spcPct val="0"/>
              </a:spcAft>
              <a:buClr>
                <a:schemeClr val="tx1"/>
              </a:buClr>
              <a:buSzPct val="110000"/>
              <a:defRPr sz="2400">
                <a:solidFill>
                  <a:schemeClr val="tx1"/>
                </a:solidFill>
                <a:latin typeface="Arial" charset="0"/>
              </a:defRPr>
            </a:lvl8pPr>
            <a:lvl9pPr marL="3879982" indent="-228234" algn="ctr" defTabSz="931956" eaLnBrk="0" fontAlgn="base" hangingPunct="0">
              <a:spcBef>
                <a:spcPct val="20000"/>
              </a:spcBef>
              <a:spcAft>
                <a:spcPct val="0"/>
              </a:spcAft>
              <a:buClr>
                <a:schemeClr val="tx1"/>
              </a:buClr>
              <a:buSzPct val="110000"/>
              <a:defRPr sz="2400">
                <a:solidFill>
                  <a:schemeClr val="tx1"/>
                </a:solidFill>
                <a:latin typeface="Arial" charset="0"/>
              </a:defRPr>
            </a:lvl9pPr>
          </a:lstStyle>
          <a:p>
            <a:fld id="{6CBEF8A2-A02D-4C83-A687-DD7448BA5C10}" type="slidenum">
              <a:rPr lang="en-US" sz="1000"/>
              <a:pPr/>
              <a:t>3</a:t>
            </a:fld>
            <a:endParaRPr lang="en-US" sz="1000" dirty="0"/>
          </a:p>
        </p:txBody>
      </p:sp>
      <p:sp>
        <p:nvSpPr>
          <p:cNvPr id="30726" name="Rectangle 2"/>
          <p:cNvSpPr>
            <a:spLocks noGrp="1" noRot="1" noChangeAspect="1" noChangeArrowheads="1" noTextEdit="1"/>
          </p:cNvSpPr>
          <p:nvPr>
            <p:ph type="sldImg"/>
          </p:nvPr>
        </p:nvSpPr>
        <p:spPr>
          <a:ln/>
        </p:spPr>
      </p:sp>
      <p:sp>
        <p:nvSpPr>
          <p:cNvPr id="30727"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latin typeface="Arial" charset="0"/>
            </a:endParaRPr>
          </a:p>
        </p:txBody>
      </p:sp>
    </p:spTree>
    <p:extLst>
      <p:ext uri="{BB962C8B-B14F-4D97-AF65-F5344CB8AC3E}">
        <p14:creationId xmlns:p14="http://schemas.microsoft.com/office/powerpoint/2010/main" val="18446430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5"/>
          <p:cNvSpPr>
            <a:spLocks noGrp="1" noChangeArrowheads="1"/>
          </p:cNvSpPr>
          <p:nvPr>
            <p:ph type="dt" sz="quarter"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defTabSz="931956">
              <a:defRPr sz="2400">
                <a:solidFill>
                  <a:schemeClr val="tx1"/>
                </a:solidFill>
                <a:latin typeface="Arial" charset="0"/>
              </a:defRPr>
            </a:lvl1pPr>
            <a:lvl2pPr marL="741761" indent="-285293" defTabSz="931956">
              <a:defRPr sz="2400">
                <a:solidFill>
                  <a:schemeClr val="tx1"/>
                </a:solidFill>
                <a:latin typeface="Arial" charset="0"/>
              </a:defRPr>
            </a:lvl2pPr>
            <a:lvl3pPr marL="1141171" indent="-228234" defTabSz="931956">
              <a:defRPr sz="2400">
                <a:solidFill>
                  <a:schemeClr val="tx1"/>
                </a:solidFill>
                <a:latin typeface="Arial" charset="0"/>
              </a:defRPr>
            </a:lvl3pPr>
            <a:lvl4pPr marL="1597640" indent="-228234" defTabSz="931956">
              <a:defRPr sz="2400">
                <a:solidFill>
                  <a:schemeClr val="tx1"/>
                </a:solidFill>
                <a:latin typeface="Arial" charset="0"/>
              </a:defRPr>
            </a:lvl4pPr>
            <a:lvl5pPr marL="2054108" indent="-228234" defTabSz="931956">
              <a:defRPr sz="2400">
                <a:solidFill>
                  <a:schemeClr val="tx1"/>
                </a:solidFill>
                <a:latin typeface="Arial" charset="0"/>
              </a:defRPr>
            </a:lvl5pPr>
            <a:lvl6pPr marL="2510577" indent="-228234" algn="ctr" defTabSz="931956" eaLnBrk="0" fontAlgn="base" hangingPunct="0">
              <a:spcBef>
                <a:spcPct val="20000"/>
              </a:spcBef>
              <a:spcAft>
                <a:spcPct val="0"/>
              </a:spcAft>
              <a:buClr>
                <a:schemeClr val="tx1"/>
              </a:buClr>
              <a:buSzPct val="110000"/>
              <a:defRPr sz="2400">
                <a:solidFill>
                  <a:schemeClr val="tx1"/>
                </a:solidFill>
                <a:latin typeface="Arial" charset="0"/>
              </a:defRPr>
            </a:lvl6pPr>
            <a:lvl7pPr marL="2967045" indent="-228234" algn="ctr" defTabSz="931956" eaLnBrk="0" fontAlgn="base" hangingPunct="0">
              <a:spcBef>
                <a:spcPct val="20000"/>
              </a:spcBef>
              <a:spcAft>
                <a:spcPct val="0"/>
              </a:spcAft>
              <a:buClr>
                <a:schemeClr val="tx1"/>
              </a:buClr>
              <a:buSzPct val="110000"/>
              <a:defRPr sz="2400">
                <a:solidFill>
                  <a:schemeClr val="tx1"/>
                </a:solidFill>
                <a:latin typeface="Arial" charset="0"/>
              </a:defRPr>
            </a:lvl7pPr>
            <a:lvl8pPr marL="3423514" indent="-228234" algn="ctr" defTabSz="931956" eaLnBrk="0" fontAlgn="base" hangingPunct="0">
              <a:spcBef>
                <a:spcPct val="20000"/>
              </a:spcBef>
              <a:spcAft>
                <a:spcPct val="0"/>
              </a:spcAft>
              <a:buClr>
                <a:schemeClr val="tx1"/>
              </a:buClr>
              <a:buSzPct val="110000"/>
              <a:defRPr sz="2400">
                <a:solidFill>
                  <a:schemeClr val="tx1"/>
                </a:solidFill>
                <a:latin typeface="Arial" charset="0"/>
              </a:defRPr>
            </a:lvl8pPr>
            <a:lvl9pPr marL="3879982" indent="-228234" algn="ctr" defTabSz="931956" eaLnBrk="0" fontAlgn="base" hangingPunct="0">
              <a:spcBef>
                <a:spcPct val="20000"/>
              </a:spcBef>
              <a:spcAft>
                <a:spcPct val="0"/>
              </a:spcAft>
              <a:buClr>
                <a:schemeClr val="tx1"/>
              </a:buClr>
              <a:buSzPct val="110000"/>
              <a:defRPr sz="2400">
                <a:solidFill>
                  <a:schemeClr val="tx1"/>
                </a:solidFill>
                <a:latin typeface="Arial" charset="0"/>
              </a:defRPr>
            </a:lvl9pPr>
          </a:lstStyle>
          <a:p>
            <a:fld id="{CD091DDD-C830-4FE3-AC33-30610B24D5F3}" type="datetime4">
              <a:rPr lang="en-US" sz="1000" smtClean="0"/>
              <a:t>November 5, 2020</a:t>
            </a:fld>
            <a:endParaRPr lang="en-US" sz="1000"/>
          </a:p>
        </p:txBody>
      </p:sp>
      <p:sp>
        <p:nvSpPr>
          <p:cNvPr id="30725"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defTabSz="931956">
              <a:defRPr sz="2400">
                <a:solidFill>
                  <a:schemeClr val="tx1"/>
                </a:solidFill>
                <a:latin typeface="Arial" charset="0"/>
              </a:defRPr>
            </a:lvl1pPr>
            <a:lvl2pPr marL="741761" indent="-285293" defTabSz="931956">
              <a:defRPr sz="2400">
                <a:solidFill>
                  <a:schemeClr val="tx1"/>
                </a:solidFill>
                <a:latin typeface="Arial" charset="0"/>
              </a:defRPr>
            </a:lvl2pPr>
            <a:lvl3pPr marL="1141171" indent="-228234" defTabSz="931956">
              <a:defRPr sz="2400">
                <a:solidFill>
                  <a:schemeClr val="tx1"/>
                </a:solidFill>
                <a:latin typeface="Arial" charset="0"/>
              </a:defRPr>
            </a:lvl3pPr>
            <a:lvl4pPr marL="1597640" indent="-228234" defTabSz="931956">
              <a:defRPr sz="2400">
                <a:solidFill>
                  <a:schemeClr val="tx1"/>
                </a:solidFill>
                <a:latin typeface="Arial" charset="0"/>
              </a:defRPr>
            </a:lvl4pPr>
            <a:lvl5pPr marL="2054108" indent="-228234" defTabSz="931956">
              <a:defRPr sz="2400">
                <a:solidFill>
                  <a:schemeClr val="tx1"/>
                </a:solidFill>
                <a:latin typeface="Arial" charset="0"/>
              </a:defRPr>
            </a:lvl5pPr>
            <a:lvl6pPr marL="2510577" indent="-228234" algn="ctr" defTabSz="931956" eaLnBrk="0" fontAlgn="base" hangingPunct="0">
              <a:spcBef>
                <a:spcPct val="20000"/>
              </a:spcBef>
              <a:spcAft>
                <a:spcPct val="0"/>
              </a:spcAft>
              <a:buClr>
                <a:schemeClr val="tx1"/>
              </a:buClr>
              <a:buSzPct val="110000"/>
              <a:defRPr sz="2400">
                <a:solidFill>
                  <a:schemeClr val="tx1"/>
                </a:solidFill>
                <a:latin typeface="Arial" charset="0"/>
              </a:defRPr>
            </a:lvl6pPr>
            <a:lvl7pPr marL="2967045" indent="-228234" algn="ctr" defTabSz="931956" eaLnBrk="0" fontAlgn="base" hangingPunct="0">
              <a:spcBef>
                <a:spcPct val="20000"/>
              </a:spcBef>
              <a:spcAft>
                <a:spcPct val="0"/>
              </a:spcAft>
              <a:buClr>
                <a:schemeClr val="tx1"/>
              </a:buClr>
              <a:buSzPct val="110000"/>
              <a:defRPr sz="2400">
                <a:solidFill>
                  <a:schemeClr val="tx1"/>
                </a:solidFill>
                <a:latin typeface="Arial" charset="0"/>
              </a:defRPr>
            </a:lvl7pPr>
            <a:lvl8pPr marL="3423514" indent="-228234" algn="ctr" defTabSz="931956" eaLnBrk="0" fontAlgn="base" hangingPunct="0">
              <a:spcBef>
                <a:spcPct val="20000"/>
              </a:spcBef>
              <a:spcAft>
                <a:spcPct val="0"/>
              </a:spcAft>
              <a:buClr>
                <a:schemeClr val="tx1"/>
              </a:buClr>
              <a:buSzPct val="110000"/>
              <a:defRPr sz="2400">
                <a:solidFill>
                  <a:schemeClr val="tx1"/>
                </a:solidFill>
                <a:latin typeface="Arial" charset="0"/>
              </a:defRPr>
            </a:lvl8pPr>
            <a:lvl9pPr marL="3879982" indent="-228234" algn="ctr" defTabSz="931956" eaLnBrk="0" fontAlgn="base" hangingPunct="0">
              <a:spcBef>
                <a:spcPct val="20000"/>
              </a:spcBef>
              <a:spcAft>
                <a:spcPct val="0"/>
              </a:spcAft>
              <a:buClr>
                <a:schemeClr val="tx1"/>
              </a:buClr>
              <a:buSzPct val="110000"/>
              <a:defRPr sz="2400">
                <a:solidFill>
                  <a:schemeClr val="tx1"/>
                </a:solidFill>
                <a:latin typeface="Arial" charset="0"/>
              </a:defRPr>
            </a:lvl9pPr>
          </a:lstStyle>
          <a:p>
            <a:fld id="{6CBEF8A2-A02D-4C83-A687-DD7448BA5C10}" type="slidenum">
              <a:rPr lang="en-US" sz="1000"/>
              <a:pPr/>
              <a:t>4</a:t>
            </a:fld>
            <a:endParaRPr lang="en-US" sz="1000"/>
          </a:p>
        </p:txBody>
      </p:sp>
      <p:sp>
        <p:nvSpPr>
          <p:cNvPr id="30726" name="Rectangle 2"/>
          <p:cNvSpPr>
            <a:spLocks noGrp="1" noRot="1" noChangeAspect="1" noChangeArrowheads="1" noTextEdit="1"/>
          </p:cNvSpPr>
          <p:nvPr>
            <p:ph type="sldImg"/>
          </p:nvPr>
        </p:nvSpPr>
        <p:spPr>
          <a:ln/>
        </p:spPr>
      </p:sp>
      <p:sp>
        <p:nvSpPr>
          <p:cNvPr id="30727"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charset="0"/>
            </a:endParaRPr>
          </a:p>
        </p:txBody>
      </p:sp>
    </p:spTree>
    <p:extLst>
      <p:ext uri="{BB962C8B-B14F-4D97-AF65-F5344CB8AC3E}">
        <p14:creationId xmlns:p14="http://schemas.microsoft.com/office/powerpoint/2010/main" val="6630068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5"/>
          <p:cNvSpPr>
            <a:spLocks noGrp="1" noChangeArrowheads="1"/>
          </p:cNvSpPr>
          <p:nvPr>
            <p:ph type="dt" sz="quarter"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defTabSz="931956">
              <a:defRPr sz="2400">
                <a:solidFill>
                  <a:schemeClr val="tx1"/>
                </a:solidFill>
                <a:latin typeface="Arial" charset="0"/>
              </a:defRPr>
            </a:lvl1pPr>
            <a:lvl2pPr marL="741761" indent="-285293" defTabSz="931956">
              <a:defRPr sz="2400">
                <a:solidFill>
                  <a:schemeClr val="tx1"/>
                </a:solidFill>
                <a:latin typeface="Arial" charset="0"/>
              </a:defRPr>
            </a:lvl2pPr>
            <a:lvl3pPr marL="1141171" indent="-228234" defTabSz="931956">
              <a:defRPr sz="2400">
                <a:solidFill>
                  <a:schemeClr val="tx1"/>
                </a:solidFill>
                <a:latin typeface="Arial" charset="0"/>
              </a:defRPr>
            </a:lvl3pPr>
            <a:lvl4pPr marL="1597640" indent="-228234" defTabSz="931956">
              <a:defRPr sz="2400">
                <a:solidFill>
                  <a:schemeClr val="tx1"/>
                </a:solidFill>
                <a:latin typeface="Arial" charset="0"/>
              </a:defRPr>
            </a:lvl4pPr>
            <a:lvl5pPr marL="2054108" indent="-228234" defTabSz="931956">
              <a:defRPr sz="2400">
                <a:solidFill>
                  <a:schemeClr val="tx1"/>
                </a:solidFill>
                <a:latin typeface="Arial" charset="0"/>
              </a:defRPr>
            </a:lvl5pPr>
            <a:lvl6pPr marL="2510577" indent="-228234" algn="ctr" defTabSz="931956" eaLnBrk="0" fontAlgn="base" hangingPunct="0">
              <a:spcBef>
                <a:spcPct val="20000"/>
              </a:spcBef>
              <a:spcAft>
                <a:spcPct val="0"/>
              </a:spcAft>
              <a:buClr>
                <a:schemeClr val="tx1"/>
              </a:buClr>
              <a:buSzPct val="110000"/>
              <a:defRPr sz="2400">
                <a:solidFill>
                  <a:schemeClr val="tx1"/>
                </a:solidFill>
                <a:latin typeface="Arial" charset="0"/>
              </a:defRPr>
            </a:lvl6pPr>
            <a:lvl7pPr marL="2967045" indent="-228234" algn="ctr" defTabSz="931956" eaLnBrk="0" fontAlgn="base" hangingPunct="0">
              <a:spcBef>
                <a:spcPct val="20000"/>
              </a:spcBef>
              <a:spcAft>
                <a:spcPct val="0"/>
              </a:spcAft>
              <a:buClr>
                <a:schemeClr val="tx1"/>
              </a:buClr>
              <a:buSzPct val="110000"/>
              <a:defRPr sz="2400">
                <a:solidFill>
                  <a:schemeClr val="tx1"/>
                </a:solidFill>
                <a:latin typeface="Arial" charset="0"/>
              </a:defRPr>
            </a:lvl7pPr>
            <a:lvl8pPr marL="3423514" indent="-228234" algn="ctr" defTabSz="931956" eaLnBrk="0" fontAlgn="base" hangingPunct="0">
              <a:spcBef>
                <a:spcPct val="20000"/>
              </a:spcBef>
              <a:spcAft>
                <a:spcPct val="0"/>
              </a:spcAft>
              <a:buClr>
                <a:schemeClr val="tx1"/>
              </a:buClr>
              <a:buSzPct val="110000"/>
              <a:defRPr sz="2400">
                <a:solidFill>
                  <a:schemeClr val="tx1"/>
                </a:solidFill>
                <a:latin typeface="Arial" charset="0"/>
              </a:defRPr>
            </a:lvl8pPr>
            <a:lvl9pPr marL="3879982" indent="-228234" algn="ctr" defTabSz="931956" eaLnBrk="0" fontAlgn="base" hangingPunct="0">
              <a:spcBef>
                <a:spcPct val="20000"/>
              </a:spcBef>
              <a:spcAft>
                <a:spcPct val="0"/>
              </a:spcAft>
              <a:buClr>
                <a:schemeClr val="tx1"/>
              </a:buClr>
              <a:buSzPct val="110000"/>
              <a:defRPr sz="2400">
                <a:solidFill>
                  <a:schemeClr val="tx1"/>
                </a:solidFill>
                <a:latin typeface="Arial" charset="0"/>
              </a:defRPr>
            </a:lvl9pPr>
          </a:lstStyle>
          <a:p>
            <a:fld id="{09C5762C-3135-4C7E-A2A8-98C6AF897F9C}" type="datetime4">
              <a:rPr lang="en-US" sz="1000" smtClean="0"/>
              <a:t>November 5, 2020</a:t>
            </a:fld>
            <a:endParaRPr lang="en-US" sz="1000" dirty="0"/>
          </a:p>
        </p:txBody>
      </p:sp>
      <p:sp>
        <p:nvSpPr>
          <p:cNvPr id="30725"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defTabSz="931956">
              <a:defRPr sz="2400">
                <a:solidFill>
                  <a:schemeClr val="tx1"/>
                </a:solidFill>
                <a:latin typeface="Arial" charset="0"/>
              </a:defRPr>
            </a:lvl1pPr>
            <a:lvl2pPr marL="741761" indent="-285293" defTabSz="931956">
              <a:defRPr sz="2400">
                <a:solidFill>
                  <a:schemeClr val="tx1"/>
                </a:solidFill>
                <a:latin typeface="Arial" charset="0"/>
              </a:defRPr>
            </a:lvl2pPr>
            <a:lvl3pPr marL="1141171" indent="-228234" defTabSz="931956">
              <a:defRPr sz="2400">
                <a:solidFill>
                  <a:schemeClr val="tx1"/>
                </a:solidFill>
                <a:latin typeface="Arial" charset="0"/>
              </a:defRPr>
            </a:lvl3pPr>
            <a:lvl4pPr marL="1597640" indent="-228234" defTabSz="931956">
              <a:defRPr sz="2400">
                <a:solidFill>
                  <a:schemeClr val="tx1"/>
                </a:solidFill>
                <a:latin typeface="Arial" charset="0"/>
              </a:defRPr>
            </a:lvl4pPr>
            <a:lvl5pPr marL="2054108" indent="-228234" defTabSz="931956">
              <a:defRPr sz="2400">
                <a:solidFill>
                  <a:schemeClr val="tx1"/>
                </a:solidFill>
                <a:latin typeface="Arial" charset="0"/>
              </a:defRPr>
            </a:lvl5pPr>
            <a:lvl6pPr marL="2510577" indent="-228234" algn="ctr" defTabSz="931956" eaLnBrk="0" fontAlgn="base" hangingPunct="0">
              <a:spcBef>
                <a:spcPct val="20000"/>
              </a:spcBef>
              <a:spcAft>
                <a:spcPct val="0"/>
              </a:spcAft>
              <a:buClr>
                <a:schemeClr val="tx1"/>
              </a:buClr>
              <a:buSzPct val="110000"/>
              <a:defRPr sz="2400">
                <a:solidFill>
                  <a:schemeClr val="tx1"/>
                </a:solidFill>
                <a:latin typeface="Arial" charset="0"/>
              </a:defRPr>
            </a:lvl6pPr>
            <a:lvl7pPr marL="2967045" indent="-228234" algn="ctr" defTabSz="931956" eaLnBrk="0" fontAlgn="base" hangingPunct="0">
              <a:spcBef>
                <a:spcPct val="20000"/>
              </a:spcBef>
              <a:spcAft>
                <a:spcPct val="0"/>
              </a:spcAft>
              <a:buClr>
                <a:schemeClr val="tx1"/>
              </a:buClr>
              <a:buSzPct val="110000"/>
              <a:defRPr sz="2400">
                <a:solidFill>
                  <a:schemeClr val="tx1"/>
                </a:solidFill>
                <a:latin typeface="Arial" charset="0"/>
              </a:defRPr>
            </a:lvl7pPr>
            <a:lvl8pPr marL="3423514" indent="-228234" algn="ctr" defTabSz="931956" eaLnBrk="0" fontAlgn="base" hangingPunct="0">
              <a:spcBef>
                <a:spcPct val="20000"/>
              </a:spcBef>
              <a:spcAft>
                <a:spcPct val="0"/>
              </a:spcAft>
              <a:buClr>
                <a:schemeClr val="tx1"/>
              </a:buClr>
              <a:buSzPct val="110000"/>
              <a:defRPr sz="2400">
                <a:solidFill>
                  <a:schemeClr val="tx1"/>
                </a:solidFill>
                <a:latin typeface="Arial" charset="0"/>
              </a:defRPr>
            </a:lvl8pPr>
            <a:lvl9pPr marL="3879982" indent="-228234" algn="ctr" defTabSz="931956" eaLnBrk="0" fontAlgn="base" hangingPunct="0">
              <a:spcBef>
                <a:spcPct val="20000"/>
              </a:spcBef>
              <a:spcAft>
                <a:spcPct val="0"/>
              </a:spcAft>
              <a:buClr>
                <a:schemeClr val="tx1"/>
              </a:buClr>
              <a:buSzPct val="110000"/>
              <a:defRPr sz="2400">
                <a:solidFill>
                  <a:schemeClr val="tx1"/>
                </a:solidFill>
                <a:latin typeface="Arial" charset="0"/>
              </a:defRPr>
            </a:lvl9pPr>
          </a:lstStyle>
          <a:p>
            <a:fld id="{6CBEF8A2-A02D-4C83-A687-DD7448BA5C10}" type="slidenum">
              <a:rPr lang="en-US" sz="1000"/>
              <a:pPr/>
              <a:t>5</a:t>
            </a:fld>
            <a:endParaRPr lang="en-US" sz="1000" dirty="0"/>
          </a:p>
        </p:txBody>
      </p:sp>
      <p:sp>
        <p:nvSpPr>
          <p:cNvPr id="30726" name="Rectangle 2"/>
          <p:cNvSpPr>
            <a:spLocks noGrp="1" noRot="1" noChangeAspect="1" noChangeArrowheads="1" noTextEdit="1"/>
          </p:cNvSpPr>
          <p:nvPr>
            <p:ph type="sldImg"/>
          </p:nvPr>
        </p:nvSpPr>
        <p:spPr>
          <a:ln/>
        </p:spPr>
      </p:sp>
      <p:sp>
        <p:nvSpPr>
          <p:cNvPr id="30727"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latin typeface="Arial" charset="0"/>
            </a:endParaRPr>
          </a:p>
        </p:txBody>
      </p:sp>
    </p:spTree>
    <p:extLst>
      <p:ext uri="{BB962C8B-B14F-4D97-AF65-F5344CB8AC3E}">
        <p14:creationId xmlns:p14="http://schemas.microsoft.com/office/powerpoint/2010/main" val="32966545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5"/>
          <p:cNvSpPr>
            <a:spLocks noGrp="1" noChangeArrowheads="1"/>
          </p:cNvSpPr>
          <p:nvPr>
            <p:ph type="dt" sz="quarter"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defTabSz="931956">
              <a:defRPr sz="2400">
                <a:solidFill>
                  <a:schemeClr val="tx1"/>
                </a:solidFill>
                <a:latin typeface="Arial" charset="0"/>
              </a:defRPr>
            </a:lvl1pPr>
            <a:lvl2pPr marL="741761" indent="-285293" defTabSz="931956">
              <a:defRPr sz="2400">
                <a:solidFill>
                  <a:schemeClr val="tx1"/>
                </a:solidFill>
                <a:latin typeface="Arial" charset="0"/>
              </a:defRPr>
            </a:lvl2pPr>
            <a:lvl3pPr marL="1141171" indent="-228234" defTabSz="931956">
              <a:defRPr sz="2400">
                <a:solidFill>
                  <a:schemeClr val="tx1"/>
                </a:solidFill>
                <a:latin typeface="Arial" charset="0"/>
              </a:defRPr>
            </a:lvl3pPr>
            <a:lvl4pPr marL="1597640" indent="-228234" defTabSz="931956">
              <a:defRPr sz="2400">
                <a:solidFill>
                  <a:schemeClr val="tx1"/>
                </a:solidFill>
                <a:latin typeface="Arial" charset="0"/>
              </a:defRPr>
            </a:lvl4pPr>
            <a:lvl5pPr marL="2054108" indent="-228234" defTabSz="931956">
              <a:defRPr sz="2400">
                <a:solidFill>
                  <a:schemeClr val="tx1"/>
                </a:solidFill>
                <a:latin typeface="Arial" charset="0"/>
              </a:defRPr>
            </a:lvl5pPr>
            <a:lvl6pPr marL="2510577" indent="-228234" algn="ctr" defTabSz="931956" eaLnBrk="0" fontAlgn="base" hangingPunct="0">
              <a:spcBef>
                <a:spcPct val="20000"/>
              </a:spcBef>
              <a:spcAft>
                <a:spcPct val="0"/>
              </a:spcAft>
              <a:buClr>
                <a:schemeClr val="tx1"/>
              </a:buClr>
              <a:buSzPct val="110000"/>
              <a:defRPr sz="2400">
                <a:solidFill>
                  <a:schemeClr val="tx1"/>
                </a:solidFill>
                <a:latin typeface="Arial" charset="0"/>
              </a:defRPr>
            </a:lvl6pPr>
            <a:lvl7pPr marL="2967045" indent="-228234" algn="ctr" defTabSz="931956" eaLnBrk="0" fontAlgn="base" hangingPunct="0">
              <a:spcBef>
                <a:spcPct val="20000"/>
              </a:spcBef>
              <a:spcAft>
                <a:spcPct val="0"/>
              </a:spcAft>
              <a:buClr>
                <a:schemeClr val="tx1"/>
              </a:buClr>
              <a:buSzPct val="110000"/>
              <a:defRPr sz="2400">
                <a:solidFill>
                  <a:schemeClr val="tx1"/>
                </a:solidFill>
                <a:latin typeface="Arial" charset="0"/>
              </a:defRPr>
            </a:lvl7pPr>
            <a:lvl8pPr marL="3423514" indent="-228234" algn="ctr" defTabSz="931956" eaLnBrk="0" fontAlgn="base" hangingPunct="0">
              <a:spcBef>
                <a:spcPct val="20000"/>
              </a:spcBef>
              <a:spcAft>
                <a:spcPct val="0"/>
              </a:spcAft>
              <a:buClr>
                <a:schemeClr val="tx1"/>
              </a:buClr>
              <a:buSzPct val="110000"/>
              <a:defRPr sz="2400">
                <a:solidFill>
                  <a:schemeClr val="tx1"/>
                </a:solidFill>
                <a:latin typeface="Arial" charset="0"/>
              </a:defRPr>
            </a:lvl8pPr>
            <a:lvl9pPr marL="3879982" indent="-228234" algn="ctr" defTabSz="931956" eaLnBrk="0" fontAlgn="base" hangingPunct="0">
              <a:spcBef>
                <a:spcPct val="20000"/>
              </a:spcBef>
              <a:spcAft>
                <a:spcPct val="0"/>
              </a:spcAft>
              <a:buClr>
                <a:schemeClr val="tx1"/>
              </a:buClr>
              <a:buSzPct val="110000"/>
              <a:defRPr sz="2400">
                <a:solidFill>
                  <a:schemeClr val="tx1"/>
                </a:solidFill>
                <a:latin typeface="Arial" charset="0"/>
              </a:defRPr>
            </a:lvl9pPr>
          </a:lstStyle>
          <a:p>
            <a:fld id="{CD091DDD-C830-4FE3-AC33-30610B24D5F3}" type="datetime4">
              <a:rPr lang="en-US" sz="1000" smtClean="0"/>
              <a:t>November 5, 2020</a:t>
            </a:fld>
            <a:endParaRPr lang="en-US" sz="1000"/>
          </a:p>
        </p:txBody>
      </p:sp>
      <p:sp>
        <p:nvSpPr>
          <p:cNvPr id="30725"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defTabSz="931956">
              <a:defRPr sz="2400">
                <a:solidFill>
                  <a:schemeClr val="tx1"/>
                </a:solidFill>
                <a:latin typeface="Arial" charset="0"/>
              </a:defRPr>
            </a:lvl1pPr>
            <a:lvl2pPr marL="741761" indent="-285293" defTabSz="931956">
              <a:defRPr sz="2400">
                <a:solidFill>
                  <a:schemeClr val="tx1"/>
                </a:solidFill>
                <a:latin typeface="Arial" charset="0"/>
              </a:defRPr>
            </a:lvl2pPr>
            <a:lvl3pPr marL="1141171" indent="-228234" defTabSz="931956">
              <a:defRPr sz="2400">
                <a:solidFill>
                  <a:schemeClr val="tx1"/>
                </a:solidFill>
                <a:latin typeface="Arial" charset="0"/>
              </a:defRPr>
            </a:lvl3pPr>
            <a:lvl4pPr marL="1597640" indent="-228234" defTabSz="931956">
              <a:defRPr sz="2400">
                <a:solidFill>
                  <a:schemeClr val="tx1"/>
                </a:solidFill>
                <a:latin typeface="Arial" charset="0"/>
              </a:defRPr>
            </a:lvl4pPr>
            <a:lvl5pPr marL="2054108" indent="-228234" defTabSz="931956">
              <a:defRPr sz="2400">
                <a:solidFill>
                  <a:schemeClr val="tx1"/>
                </a:solidFill>
                <a:latin typeface="Arial" charset="0"/>
              </a:defRPr>
            </a:lvl5pPr>
            <a:lvl6pPr marL="2510577" indent="-228234" algn="ctr" defTabSz="931956" eaLnBrk="0" fontAlgn="base" hangingPunct="0">
              <a:spcBef>
                <a:spcPct val="20000"/>
              </a:spcBef>
              <a:spcAft>
                <a:spcPct val="0"/>
              </a:spcAft>
              <a:buClr>
                <a:schemeClr val="tx1"/>
              </a:buClr>
              <a:buSzPct val="110000"/>
              <a:defRPr sz="2400">
                <a:solidFill>
                  <a:schemeClr val="tx1"/>
                </a:solidFill>
                <a:latin typeface="Arial" charset="0"/>
              </a:defRPr>
            </a:lvl6pPr>
            <a:lvl7pPr marL="2967045" indent="-228234" algn="ctr" defTabSz="931956" eaLnBrk="0" fontAlgn="base" hangingPunct="0">
              <a:spcBef>
                <a:spcPct val="20000"/>
              </a:spcBef>
              <a:spcAft>
                <a:spcPct val="0"/>
              </a:spcAft>
              <a:buClr>
                <a:schemeClr val="tx1"/>
              </a:buClr>
              <a:buSzPct val="110000"/>
              <a:defRPr sz="2400">
                <a:solidFill>
                  <a:schemeClr val="tx1"/>
                </a:solidFill>
                <a:latin typeface="Arial" charset="0"/>
              </a:defRPr>
            </a:lvl7pPr>
            <a:lvl8pPr marL="3423514" indent="-228234" algn="ctr" defTabSz="931956" eaLnBrk="0" fontAlgn="base" hangingPunct="0">
              <a:spcBef>
                <a:spcPct val="20000"/>
              </a:spcBef>
              <a:spcAft>
                <a:spcPct val="0"/>
              </a:spcAft>
              <a:buClr>
                <a:schemeClr val="tx1"/>
              </a:buClr>
              <a:buSzPct val="110000"/>
              <a:defRPr sz="2400">
                <a:solidFill>
                  <a:schemeClr val="tx1"/>
                </a:solidFill>
                <a:latin typeface="Arial" charset="0"/>
              </a:defRPr>
            </a:lvl8pPr>
            <a:lvl9pPr marL="3879982" indent="-228234" algn="ctr" defTabSz="931956" eaLnBrk="0" fontAlgn="base" hangingPunct="0">
              <a:spcBef>
                <a:spcPct val="20000"/>
              </a:spcBef>
              <a:spcAft>
                <a:spcPct val="0"/>
              </a:spcAft>
              <a:buClr>
                <a:schemeClr val="tx1"/>
              </a:buClr>
              <a:buSzPct val="110000"/>
              <a:defRPr sz="2400">
                <a:solidFill>
                  <a:schemeClr val="tx1"/>
                </a:solidFill>
                <a:latin typeface="Arial" charset="0"/>
              </a:defRPr>
            </a:lvl9pPr>
          </a:lstStyle>
          <a:p>
            <a:fld id="{6CBEF8A2-A02D-4C83-A687-DD7448BA5C10}" type="slidenum">
              <a:rPr lang="en-US" sz="1000"/>
              <a:pPr/>
              <a:t>6</a:t>
            </a:fld>
            <a:endParaRPr lang="en-US" sz="1000"/>
          </a:p>
        </p:txBody>
      </p:sp>
      <p:sp>
        <p:nvSpPr>
          <p:cNvPr id="30726" name="Rectangle 2"/>
          <p:cNvSpPr>
            <a:spLocks noGrp="1" noRot="1" noChangeAspect="1" noChangeArrowheads="1" noTextEdit="1"/>
          </p:cNvSpPr>
          <p:nvPr>
            <p:ph type="sldImg"/>
          </p:nvPr>
        </p:nvSpPr>
        <p:spPr>
          <a:ln/>
        </p:spPr>
      </p:sp>
      <p:sp>
        <p:nvSpPr>
          <p:cNvPr id="30727"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charset="0"/>
            </a:endParaRPr>
          </a:p>
        </p:txBody>
      </p:sp>
    </p:spTree>
    <p:extLst>
      <p:ext uri="{BB962C8B-B14F-4D97-AF65-F5344CB8AC3E}">
        <p14:creationId xmlns:p14="http://schemas.microsoft.com/office/powerpoint/2010/main" val="32155843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5"/>
          <p:cNvSpPr>
            <a:spLocks noGrp="1" noChangeArrowheads="1"/>
          </p:cNvSpPr>
          <p:nvPr>
            <p:ph type="dt" sz="quarter"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defTabSz="931956">
              <a:defRPr sz="2400">
                <a:solidFill>
                  <a:schemeClr val="tx1"/>
                </a:solidFill>
                <a:latin typeface="Arial" charset="0"/>
              </a:defRPr>
            </a:lvl1pPr>
            <a:lvl2pPr marL="741761" indent="-285293" defTabSz="931956">
              <a:defRPr sz="2400">
                <a:solidFill>
                  <a:schemeClr val="tx1"/>
                </a:solidFill>
                <a:latin typeface="Arial" charset="0"/>
              </a:defRPr>
            </a:lvl2pPr>
            <a:lvl3pPr marL="1141171" indent="-228234" defTabSz="931956">
              <a:defRPr sz="2400">
                <a:solidFill>
                  <a:schemeClr val="tx1"/>
                </a:solidFill>
                <a:latin typeface="Arial" charset="0"/>
              </a:defRPr>
            </a:lvl3pPr>
            <a:lvl4pPr marL="1597640" indent="-228234" defTabSz="931956">
              <a:defRPr sz="2400">
                <a:solidFill>
                  <a:schemeClr val="tx1"/>
                </a:solidFill>
                <a:latin typeface="Arial" charset="0"/>
              </a:defRPr>
            </a:lvl4pPr>
            <a:lvl5pPr marL="2054108" indent="-228234" defTabSz="931956">
              <a:defRPr sz="2400">
                <a:solidFill>
                  <a:schemeClr val="tx1"/>
                </a:solidFill>
                <a:latin typeface="Arial" charset="0"/>
              </a:defRPr>
            </a:lvl5pPr>
            <a:lvl6pPr marL="2510577" indent="-228234" algn="ctr" defTabSz="931956" eaLnBrk="0" fontAlgn="base" hangingPunct="0">
              <a:spcBef>
                <a:spcPct val="20000"/>
              </a:spcBef>
              <a:spcAft>
                <a:spcPct val="0"/>
              </a:spcAft>
              <a:buClr>
                <a:schemeClr val="tx1"/>
              </a:buClr>
              <a:buSzPct val="110000"/>
              <a:defRPr sz="2400">
                <a:solidFill>
                  <a:schemeClr val="tx1"/>
                </a:solidFill>
                <a:latin typeface="Arial" charset="0"/>
              </a:defRPr>
            </a:lvl6pPr>
            <a:lvl7pPr marL="2967045" indent="-228234" algn="ctr" defTabSz="931956" eaLnBrk="0" fontAlgn="base" hangingPunct="0">
              <a:spcBef>
                <a:spcPct val="20000"/>
              </a:spcBef>
              <a:spcAft>
                <a:spcPct val="0"/>
              </a:spcAft>
              <a:buClr>
                <a:schemeClr val="tx1"/>
              </a:buClr>
              <a:buSzPct val="110000"/>
              <a:defRPr sz="2400">
                <a:solidFill>
                  <a:schemeClr val="tx1"/>
                </a:solidFill>
                <a:latin typeface="Arial" charset="0"/>
              </a:defRPr>
            </a:lvl7pPr>
            <a:lvl8pPr marL="3423514" indent="-228234" algn="ctr" defTabSz="931956" eaLnBrk="0" fontAlgn="base" hangingPunct="0">
              <a:spcBef>
                <a:spcPct val="20000"/>
              </a:spcBef>
              <a:spcAft>
                <a:spcPct val="0"/>
              </a:spcAft>
              <a:buClr>
                <a:schemeClr val="tx1"/>
              </a:buClr>
              <a:buSzPct val="110000"/>
              <a:defRPr sz="2400">
                <a:solidFill>
                  <a:schemeClr val="tx1"/>
                </a:solidFill>
                <a:latin typeface="Arial" charset="0"/>
              </a:defRPr>
            </a:lvl8pPr>
            <a:lvl9pPr marL="3879982" indent="-228234" algn="ctr" defTabSz="931956" eaLnBrk="0" fontAlgn="base" hangingPunct="0">
              <a:spcBef>
                <a:spcPct val="20000"/>
              </a:spcBef>
              <a:spcAft>
                <a:spcPct val="0"/>
              </a:spcAft>
              <a:buClr>
                <a:schemeClr val="tx1"/>
              </a:buClr>
              <a:buSzPct val="110000"/>
              <a:defRPr sz="2400">
                <a:solidFill>
                  <a:schemeClr val="tx1"/>
                </a:solidFill>
                <a:latin typeface="Arial" charset="0"/>
              </a:defRPr>
            </a:lvl9pPr>
          </a:lstStyle>
          <a:p>
            <a:fld id="{E2502391-DF27-4733-BBD2-940EB6980816}" type="datetime4">
              <a:rPr lang="en-US" sz="1000" smtClean="0"/>
              <a:t>November 5, 2020</a:t>
            </a:fld>
            <a:endParaRPr lang="en-US" sz="1000"/>
          </a:p>
        </p:txBody>
      </p:sp>
      <p:sp>
        <p:nvSpPr>
          <p:cNvPr id="30725"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defTabSz="931956">
              <a:defRPr sz="2400">
                <a:solidFill>
                  <a:schemeClr val="tx1"/>
                </a:solidFill>
                <a:latin typeface="Arial" charset="0"/>
              </a:defRPr>
            </a:lvl1pPr>
            <a:lvl2pPr marL="741761" indent="-285293" defTabSz="931956">
              <a:defRPr sz="2400">
                <a:solidFill>
                  <a:schemeClr val="tx1"/>
                </a:solidFill>
                <a:latin typeface="Arial" charset="0"/>
              </a:defRPr>
            </a:lvl2pPr>
            <a:lvl3pPr marL="1141171" indent="-228234" defTabSz="931956">
              <a:defRPr sz="2400">
                <a:solidFill>
                  <a:schemeClr val="tx1"/>
                </a:solidFill>
                <a:latin typeface="Arial" charset="0"/>
              </a:defRPr>
            </a:lvl3pPr>
            <a:lvl4pPr marL="1597640" indent="-228234" defTabSz="931956">
              <a:defRPr sz="2400">
                <a:solidFill>
                  <a:schemeClr val="tx1"/>
                </a:solidFill>
                <a:latin typeface="Arial" charset="0"/>
              </a:defRPr>
            </a:lvl4pPr>
            <a:lvl5pPr marL="2054108" indent="-228234" defTabSz="931956">
              <a:defRPr sz="2400">
                <a:solidFill>
                  <a:schemeClr val="tx1"/>
                </a:solidFill>
                <a:latin typeface="Arial" charset="0"/>
              </a:defRPr>
            </a:lvl5pPr>
            <a:lvl6pPr marL="2510577" indent="-228234" algn="ctr" defTabSz="931956" eaLnBrk="0" fontAlgn="base" hangingPunct="0">
              <a:spcBef>
                <a:spcPct val="20000"/>
              </a:spcBef>
              <a:spcAft>
                <a:spcPct val="0"/>
              </a:spcAft>
              <a:buClr>
                <a:schemeClr val="tx1"/>
              </a:buClr>
              <a:buSzPct val="110000"/>
              <a:defRPr sz="2400">
                <a:solidFill>
                  <a:schemeClr val="tx1"/>
                </a:solidFill>
                <a:latin typeface="Arial" charset="0"/>
              </a:defRPr>
            </a:lvl6pPr>
            <a:lvl7pPr marL="2967045" indent="-228234" algn="ctr" defTabSz="931956" eaLnBrk="0" fontAlgn="base" hangingPunct="0">
              <a:spcBef>
                <a:spcPct val="20000"/>
              </a:spcBef>
              <a:spcAft>
                <a:spcPct val="0"/>
              </a:spcAft>
              <a:buClr>
                <a:schemeClr val="tx1"/>
              </a:buClr>
              <a:buSzPct val="110000"/>
              <a:defRPr sz="2400">
                <a:solidFill>
                  <a:schemeClr val="tx1"/>
                </a:solidFill>
                <a:latin typeface="Arial" charset="0"/>
              </a:defRPr>
            </a:lvl7pPr>
            <a:lvl8pPr marL="3423514" indent="-228234" algn="ctr" defTabSz="931956" eaLnBrk="0" fontAlgn="base" hangingPunct="0">
              <a:spcBef>
                <a:spcPct val="20000"/>
              </a:spcBef>
              <a:spcAft>
                <a:spcPct val="0"/>
              </a:spcAft>
              <a:buClr>
                <a:schemeClr val="tx1"/>
              </a:buClr>
              <a:buSzPct val="110000"/>
              <a:defRPr sz="2400">
                <a:solidFill>
                  <a:schemeClr val="tx1"/>
                </a:solidFill>
                <a:latin typeface="Arial" charset="0"/>
              </a:defRPr>
            </a:lvl8pPr>
            <a:lvl9pPr marL="3879982" indent="-228234" algn="ctr" defTabSz="931956" eaLnBrk="0" fontAlgn="base" hangingPunct="0">
              <a:spcBef>
                <a:spcPct val="20000"/>
              </a:spcBef>
              <a:spcAft>
                <a:spcPct val="0"/>
              </a:spcAft>
              <a:buClr>
                <a:schemeClr val="tx1"/>
              </a:buClr>
              <a:buSzPct val="110000"/>
              <a:defRPr sz="2400">
                <a:solidFill>
                  <a:schemeClr val="tx1"/>
                </a:solidFill>
                <a:latin typeface="Arial" charset="0"/>
              </a:defRPr>
            </a:lvl9pPr>
          </a:lstStyle>
          <a:p>
            <a:fld id="{6CBEF8A2-A02D-4C83-A687-DD7448BA5C10}" type="slidenum">
              <a:rPr lang="en-US" sz="1000"/>
              <a:pPr/>
              <a:t>7</a:t>
            </a:fld>
            <a:endParaRPr lang="en-US" sz="1000"/>
          </a:p>
        </p:txBody>
      </p:sp>
      <p:sp>
        <p:nvSpPr>
          <p:cNvPr id="30726" name="Rectangle 2"/>
          <p:cNvSpPr>
            <a:spLocks noGrp="1" noRot="1" noChangeAspect="1" noChangeArrowheads="1" noTextEdit="1"/>
          </p:cNvSpPr>
          <p:nvPr>
            <p:ph type="sldImg"/>
          </p:nvPr>
        </p:nvSpPr>
        <p:spPr>
          <a:ln/>
        </p:spPr>
      </p:sp>
      <p:sp>
        <p:nvSpPr>
          <p:cNvPr id="30727"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charset="0"/>
            </a:endParaRPr>
          </a:p>
        </p:txBody>
      </p:sp>
    </p:spTree>
    <p:extLst>
      <p:ext uri="{BB962C8B-B14F-4D97-AF65-F5344CB8AC3E}">
        <p14:creationId xmlns:p14="http://schemas.microsoft.com/office/powerpoint/2010/main" val="29932434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5"/>
          <p:cNvSpPr>
            <a:spLocks noGrp="1" noChangeArrowheads="1"/>
          </p:cNvSpPr>
          <p:nvPr>
            <p:ph type="dt" sz="quarter"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defTabSz="931956">
              <a:defRPr sz="2400">
                <a:solidFill>
                  <a:schemeClr val="tx1"/>
                </a:solidFill>
                <a:latin typeface="Arial" charset="0"/>
              </a:defRPr>
            </a:lvl1pPr>
            <a:lvl2pPr marL="741761" indent="-285293" defTabSz="931956">
              <a:defRPr sz="2400">
                <a:solidFill>
                  <a:schemeClr val="tx1"/>
                </a:solidFill>
                <a:latin typeface="Arial" charset="0"/>
              </a:defRPr>
            </a:lvl2pPr>
            <a:lvl3pPr marL="1141171" indent="-228234" defTabSz="931956">
              <a:defRPr sz="2400">
                <a:solidFill>
                  <a:schemeClr val="tx1"/>
                </a:solidFill>
                <a:latin typeface="Arial" charset="0"/>
              </a:defRPr>
            </a:lvl3pPr>
            <a:lvl4pPr marL="1597640" indent="-228234" defTabSz="931956">
              <a:defRPr sz="2400">
                <a:solidFill>
                  <a:schemeClr val="tx1"/>
                </a:solidFill>
                <a:latin typeface="Arial" charset="0"/>
              </a:defRPr>
            </a:lvl4pPr>
            <a:lvl5pPr marL="2054108" indent="-228234" defTabSz="931956">
              <a:defRPr sz="2400">
                <a:solidFill>
                  <a:schemeClr val="tx1"/>
                </a:solidFill>
                <a:latin typeface="Arial" charset="0"/>
              </a:defRPr>
            </a:lvl5pPr>
            <a:lvl6pPr marL="2510577" indent="-228234" algn="ctr" defTabSz="931956" eaLnBrk="0" fontAlgn="base" hangingPunct="0">
              <a:spcBef>
                <a:spcPct val="20000"/>
              </a:spcBef>
              <a:spcAft>
                <a:spcPct val="0"/>
              </a:spcAft>
              <a:buClr>
                <a:schemeClr val="tx1"/>
              </a:buClr>
              <a:buSzPct val="110000"/>
              <a:defRPr sz="2400">
                <a:solidFill>
                  <a:schemeClr val="tx1"/>
                </a:solidFill>
                <a:latin typeface="Arial" charset="0"/>
              </a:defRPr>
            </a:lvl6pPr>
            <a:lvl7pPr marL="2967045" indent="-228234" algn="ctr" defTabSz="931956" eaLnBrk="0" fontAlgn="base" hangingPunct="0">
              <a:spcBef>
                <a:spcPct val="20000"/>
              </a:spcBef>
              <a:spcAft>
                <a:spcPct val="0"/>
              </a:spcAft>
              <a:buClr>
                <a:schemeClr val="tx1"/>
              </a:buClr>
              <a:buSzPct val="110000"/>
              <a:defRPr sz="2400">
                <a:solidFill>
                  <a:schemeClr val="tx1"/>
                </a:solidFill>
                <a:latin typeface="Arial" charset="0"/>
              </a:defRPr>
            </a:lvl7pPr>
            <a:lvl8pPr marL="3423514" indent="-228234" algn="ctr" defTabSz="931956" eaLnBrk="0" fontAlgn="base" hangingPunct="0">
              <a:spcBef>
                <a:spcPct val="20000"/>
              </a:spcBef>
              <a:spcAft>
                <a:spcPct val="0"/>
              </a:spcAft>
              <a:buClr>
                <a:schemeClr val="tx1"/>
              </a:buClr>
              <a:buSzPct val="110000"/>
              <a:defRPr sz="2400">
                <a:solidFill>
                  <a:schemeClr val="tx1"/>
                </a:solidFill>
                <a:latin typeface="Arial" charset="0"/>
              </a:defRPr>
            </a:lvl8pPr>
            <a:lvl9pPr marL="3879982" indent="-228234" algn="ctr" defTabSz="931956" eaLnBrk="0" fontAlgn="base" hangingPunct="0">
              <a:spcBef>
                <a:spcPct val="20000"/>
              </a:spcBef>
              <a:spcAft>
                <a:spcPct val="0"/>
              </a:spcAft>
              <a:buClr>
                <a:schemeClr val="tx1"/>
              </a:buClr>
              <a:buSzPct val="110000"/>
              <a:defRPr sz="2400">
                <a:solidFill>
                  <a:schemeClr val="tx1"/>
                </a:solidFill>
                <a:latin typeface="Arial" charset="0"/>
              </a:defRPr>
            </a:lvl9pPr>
          </a:lstStyle>
          <a:p>
            <a:fld id="{DDA53F4E-A079-4FC6-89C3-82EB9C2AF12E}" type="datetime4">
              <a:rPr lang="en-US" sz="1000" smtClean="0"/>
              <a:t>November 5, 2020</a:t>
            </a:fld>
            <a:endParaRPr lang="en-US" sz="1000"/>
          </a:p>
        </p:txBody>
      </p:sp>
      <p:sp>
        <p:nvSpPr>
          <p:cNvPr id="30725"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defTabSz="931956">
              <a:defRPr sz="2400">
                <a:solidFill>
                  <a:schemeClr val="tx1"/>
                </a:solidFill>
                <a:latin typeface="Arial" charset="0"/>
              </a:defRPr>
            </a:lvl1pPr>
            <a:lvl2pPr marL="741761" indent="-285293" defTabSz="931956">
              <a:defRPr sz="2400">
                <a:solidFill>
                  <a:schemeClr val="tx1"/>
                </a:solidFill>
                <a:latin typeface="Arial" charset="0"/>
              </a:defRPr>
            </a:lvl2pPr>
            <a:lvl3pPr marL="1141171" indent="-228234" defTabSz="931956">
              <a:defRPr sz="2400">
                <a:solidFill>
                  <a:schemeClr val="tx1"/>
                </a:solidFill>
                <a:latin typeface="Arial" charset="0"/>
              </a:defRPr>
            </a:lvl3pPr>
            <a:lvl4pPr marL="1597640" indent="-228234" defTabSz="931956">
              <a:defRPr sz="2400">
                <a:solidFill>
                  <a:schemeClr val="tx1"/>
                </a:solidFill>
                <a:latin typeface="Arial" charset="0"/>
              </a:defRPr>
            </a:lvl4pPr>
            <a:lvl5pPr marL="2054108" indent="-228234" defTabSz="931956">
              <a:defRPr sz="2400">
                <a:solidFill>
                  <a:schemeClr val="tx1"/>
                </a:solidFill>
                <a:latin typeface="Arial" charset="0"/>
              </a:defRPr>
            </a:lvl5pPr>
            <a:lvl6pPr marL="2510577" indent="-228234" algn="ctr" defTabSz="931956" eaLnBrk="0" fontAlgn="base" hangingPunct="0">
              <a:spcBef>
                <a:spcPct val="20000"/>
              </a:spcBef>
              <a:spcAft>
                <a:spcPct val="0"/>
              </a:spcAft>
              <a:buClr>
                <a:schemeClr val="tx1"/>
              </a:buClr>
              <a:buSzPct val="110000"/>
              <a:defRPr sz="2400">
                <a:solidFill>
                  <a:schemeClr val="tx1"/>
                </a:solidFill>
                <a:latin typeface="Arial" charset="0"/>
              </a:defRPr>
            </a:lvl6pPr>
            <a:lvl7pPr marL="2967045" indent="-228234" algn="ctr" defTabSz="931956" eaLnBrk="0" fontAlgn="base" hangingPunct="0">
              <a:spcBef>
                <a:spcPct val="20000"/>
              </a:spcBef>
              <a:spcAft>
                <a:spcPct val="0"/>
              </a:spcAft>
              <a:buClr>
                <a:schemeClr val="tx1"/>
              </a:buClr>
              <a:buSzPct val="110000"/>
              <a:defRPr sz="2400">
                <a:solidFill>
                  <a:schemeClr val="tx1"/>
                </a:solidFill>
                <a:latin typeface="Arial" charset="0"/>
              </a:defRPr>
            </a:lvl7pPr>
            <a:lvl8pPr marL="3423514" indent="-228234" algn="ctr" defTabSz="931956" eaLnBrk="0" fontAlgn="base" hangingPunct="0">
              <a:spcBef>
                <a:spcPct val="20000"/>
              </a:spcBef>
              <a:spcAft>
                <a:spcPct val="0"/>
              </a:spcAft>
              <a:buClr>
                <a:schemeClr val="tx1"/>
              </a:buClr>
              <a:buSzPct val="110000"/>
              <a:defRPr sz="2400">
                <a:solidFill>
                  <a:schemeClr val="tx1"/>
                </a:solidFill>
                <a:latin typeface="Arial" charset="0"/>
              </a:defRPr>
            </a:lvl8pPr>
            <a:lvl9pPr marL="3879982" indent="-228234" algn="ctr" defTabSz="931956" eaLnBrk="0" fontAlgn="base" hangingPunct="0">
              <a:spcBef>
                <a:spcPct val="20000"/>
              </a:spcBef>
              <a:spcAft>
                <a:spcPct val="0"/>
              </a:spcAft>
              <a:buClr>
                <a:schemeClr val="tx1"/>
              </a:buClr>
              <a:buSzPct val="110000"/>
              <a:defRPr sz="2400">
                <a:solidFill>
                  <a:schemeClr val="tx1"/>
                </a:solidFill>
                <a:latin typeface="Arial" charset="0"/>
              </a:defRPr>
            </a:lvl9pPr>
          </a:lstStyle>
          <a:p>
            <a:fld id="{6CBEF8A2-A02D-4C83-A687-DD7448BA5C10}" type="slidenum">
              <a:rPr lang="en-US" sz="1000"/>
              <a:pPr/>
              <a:t>8</a:t>
            </a:fld>
            <a:endParaRPr lang="en-US" sz="1000"/>
          </a:p>
        </p:txBody>
      </p:sp>
      <p:sp>
        <p:nvSpPr>
          <p:cNvPr id="30726" name="Rectangle 2"/>
          <p:cNvSpPr>
            <a:spLocks noGrp="1" noRot="1" noChangeAspect="1" noChangeArrowheads="1" noTextEdit="1"/>
          </p:cNvSpPr>
          <p:nvPr>
            <p:ph type="sldImg"/>
          </p:nvPr>
        </p:nvSpPr>
        <p:spPr>
          <a:ln/>
        </p:spPr>
      </p:sp>
      <p:sp>
        <p:nvSpPr>
          <p:cNvPr id="30727"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charset="0"/>
            </a:endParaRPr>
          </a:p>
        </p:txBody>
      </p:sp>
    </p:spTree>
    <p:extLst>
      <p:ext uri="{BB962C8B-B14F-4D97-AF65-F5344CB8AC3E}">
        <p14:creationId xmlns:p14="http://schemas.microsoft.com/office/powerpoint/2010/main" val="21823532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5"/>
          <p:cNvSpPr>
            <a:spLocks noGrp="1" noChangeArrowheads="1"/>
          </p:cNvSpPr>
          <p:nvPr>
            <p:ph type="dt" sz="quarter"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defTabSz="931956">
              <a:defRPr sz="2400">
                <a:solidFill>
                  <a:schemeClr val="tx1"/>
                </a:solidFill>
                <a:latin typeface="Arial" charset="0"/>
              </a:defRPr>
            </a:lvl1pPr>
            <a:lvl2pPr marL="741761" indent="-285293" defTabSz="931956">
              <a:defRPr sz="2400">
                <a:solidFill>
                  <a:schemeClr val="tx1"/>
                </a:solidFill>
                <a:latin typeface="Arial" charset="0"/>
              </a:defRPr>
            </a:lvl2pPr>
            <a:lvl3pPr marL="1141171" indent="-228234" defTabSz="931956">
              <a:defRPr sz="2400">
                <a:solidFill>
                  <a:schemeClr val="tx1"/>
                </a:solidFill>
                <a:latin typeface="Arial" charset="0"/>
              </a:defRPr>
            </a:lvl3pPr>
            <a:lvl4pPr marL="1597640" indent="-228234" defTabSz="931956">
              <a:defRPr sz="2400">
                <a:solidFill>
                  <a:schemeClr val="tx1"/>
                </a:solidFill>
                <a:latin typeface="Arial" charset="0"/>
              </a:defRPr>
            </a:lvl4pPr>
            <a:lvl5pPr marL="2054108" indent="-228234" defTabSz="931956">
              <a:defRPr sz="2400">
                <a:solidFill>
                  <a:schemeClr val="tx1"/>
                </a:solidFill>
                <a:latin typeface="Arial" charset="0"/>
              </a:defRPr>
            </a:lvl5pPr>
            <a:lvl6pPr marL="2510577" indent="-228234" algn="ctr" defTabSz="931956" eaLnBrk="0" fontAlgn="base" hangingPunct="0">
              <a:spcBef>
                <a:spcPct val="20000"/>
              </a:spcBef>
              <a:spcAft>
                <a:spcPct val="0"/>
              </a:spcAft>
              <a:buClr>
                <a:schemeClr val="tx1"/>
              </a:buClr>
              <a:buSzPct val="110000"/>
              <a:defRPr sz="2400">
                <a:solidFill>
                  <a:schemeClr val="tx1"/>
                </a:solidFill>
                <a:latin typeface="Arial" charset="0"/>
              </a:defRPr>
            </a:lvl6pPr>
            <a:lvl7pPr marL="2967045" indent="-228234" algn="ctr" defTabSz="931956" eaLnBrk="0" fontAlgn="base" hangingPunct="0">
              <a:spcBef>
                <a:spcPct val="20000"/>
              </a:spcBef>
              <a:spcAft>
                <a:spcPct val="0"/>
              </a:spcAft>
              <a:buClr>
                <a:schemeClr val="tx1"/>
              </a:buClr>
              <a:buSzPct val="110000"/>
              <a:defRPr sz="2400">
                <a:solidFill>
                  <a:schemeClr val="tx1"/>
                </a:solidFill>
                <a:latin typeface="Arial" charset="0"/>
              </a:defRPr>
            </a:lvl7pPr>
            <a:lvl8pPr marL="3423514" indent="-228234" algn="ctr" defTabSz="931956" eaLnBrk="0" fontAlgn="base" hangingPunct="0">
              <a:spcBef>
                <a:spcPct val="20000"/>
              </a:spcBef>
              <a:spcAft>
                <a:spcPct val="0"/>
              </a:spcAft>
              <a:buClr>
                <a:schemeClr val="tx1"/>
              </a:buClr>
              <a:buSzPct val="110000"/>
              <a:defRPr sz="2400">
                <a:solidFill>
                  <a:schemeClr val="tx1"/>
                </a:solidFill>
                <a:latin typeface="Arial" charset="0"/>
              </a:defRPr>
            </a:lvl8pPr>
            <a:lvl9pPr marL="3879982" indent="-228234" algn="ctr" defTabSz="931956" eaLnBrk="0" fontAlgn="base" hangingPunct="0">
              <a:spcBef>
                <a:spcPct val="20000"/>
              </a:spcBef>
              <a:spcAft>
                <a:spcPct val="0"/>
              </a:spcAft>
              <a:buClr>
                <a:schemeClr val="tx1"/>
              </a:buClr>
              <a:buSzPct val="110000"/>
              <a:defRPr sz="2400">
                <a:solidFill>
                  <a:schemeClr val="tx1"/>
                </a:solidFill>
                <a:latin typeface="Arial" charset="0"/>
              </a:defRPr>
            </a:lvl9pPr>
          </a:lstStyle>
          <a:p>
            <a:fld id="{0538420A-7B49-4CA8-9DC0-40E209FB48F7}" type="datetime4">
              <a:rPr lang="en-US" sz="1000" smtClean="0"/>
              <a:t>November 5, 2020</a:t>
            </a:fld>
            <a:endParaRPr lang="en-US" sz="1000"/>
          </a:p>
        </p:txBody>
      </p:sp>
      <p:sp>
        <p:nvSpPr>
          <p:cNvPr id="30725"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defTabSz="931956">
              <a:defRPr sz="2400">
                <a:solidFill>
                  <a:schemeClr val="tx1"/>
                </a:solidFill>
                <a:latin typeface="Arial" charset="0"/>
              </a:defRPr>
            </a:lvl1pPr>
            <a:lvl2pPr marL="741761" indent="-285293" defTabSz="931956">
              <a:defRPr sz="2400">
                <a:solidFill>
                  <a:schemeClr val="tx1"/>
                </a:solidFill>
                <a:latin typeface="Arial" charset="0"/>
              </a:defRPr>
            </a:lvl2pPr>
            <a:lvl3pPr marL="1141171" indent="-228234" defTabSz="931956">
              <a:defRPr sz="2400">
                <a:solidFill>
                  <a:schemeClr val="tx1"/>
                </a:solidFill>
                <a:latin typeface="Arial" charset="0"/>
              </a:defRPr>
            </a:lvl3pPr>
            <a:lvl4pPr marL="1597640" indent="-228234" defTabSz="931956">
              <a:defRPr sz="2400">
                <a:solidFill>
                  <a:schemeClr val="tx1"/>
                </a:solidFill>
                <a:latin typeface="Arial" charset="0"/>
              </a:defRPr>
            </a:lvl4pPr>
            <a:lvl5pPr marL="2054108" indent="-228234" defTabSz="931956">
              <a:defRPr sz="2400">
                <a:solidFill>
                  <a:schemeClr val="tx1"/>
                </a:solidFill>
                <a:latin typeface="Arial" charset="0"/>
              </a:defRPr>
            </a:lvl5pPr>
            <a:lvl6pPr marL="2510577" indent="-228234" algn="ctr" defTabSz="931956" eaLnBrk="0" fontAlgn="base" hangingPunct="0">
              <a:spcBef>
                <a:spcPct val="20000"/>
              </a:spcBef>
              <a:spcAft>
                <a:spcPct val="0"/>
              </a:spcAft>
              <a:buClr>
                <a:schemeClr val="tx1"/>
              </a:buClr>
              <a:buSzPct val="110000"/>
              <a:defRPr sz="2400">
                <a:solidFill>
                  <a:schemeClr val="tx1"/>
                </a:solidFill>
                <a:latin typeface="Arial" charset="0"/>
              </a:defRPr>
            </a:lvl6pPr>
            <a:lvl7pPr marL="2967045" indent="-228234" algn="ctr" defTabSz="931956" eaLnBrk="0" fontAlgn="base" hangingPunct="0">
              <a:spcBef>
                <a:spcPct val="20000"/>
              </a:spcBef>
              <a:spcAft>
                <a:spcPct val="0"/>
              </a:spcAft>
              <a:buClr>
                <a:schemeClr val="tx1"/>
              </a:buClr>
              <a:buSzPct val="110000"/>
              <a:defRPr sz="2400">
                <a:solidFill>
                  <a:schemeClr val="tx1"/>
                </a:solidFill>
                <a:latin typeface="Arial" charset="0"/>
              </a:defRPr>
            </a:lvl7pPr>
            <a:lvl8pPr marL="3423514" indent="-228234" algn="ctr" defTabSz="931956" eaLnBrk="0" fontAlgn="base" hangingPunct="0">
              <a:spcBef>
                <a:spcPct val="20000"/>
              </a:spcBef>
              <a:spcAft>
                <a:spcPct val="0"/>
              </a:spcAft>
              <a:buClr>
                <a:schemeClr val="tx1"/>
              </a:buClr>
              <a:buSzPct val="110000"/>
              <a:defRPr sz="2400">
                <a:solidFill>
                  <a:schemeClr val="tx1"/>
                </a:solidFill>
                <a:latin typeface="Arial" charset="0"/>
              </a:defRPr>
            </a:lvl8pPr>
            <a:lvl9pPr marL="3879982" indent="-228234" algn="ctr" defTabSz="931956" eaLnBrk="0" fontAlgn="base" hangingPunct="0">
              <a:spcBef>
                <a:spcPct val="20000"/>
              </a:spcBef>
              <a:spcAft>
                <a:spcPct val="0"/>
              </a:spcAft>
              <a:buClr>
                <a:schemeClr val="tx1"/>
              </a:buClr>
              <a:buSzPct val="110000"/>
              <a:defRPr sz="2400">
                <a:solidFill>
                  <a:schemeClr val="tx1"/>
                </a:solidFill>
                <a:latin typeface="Arial" charset="0"/>
              </a:defRPr>
            </a:lvl9pPr>
          </a:lstStyle>
          <a:p>
            <a:fld id="{6CBEF8A2-A02D-4C83-A687-DD7448BA5C10}" type="slidenum">
              <a:rPr lang="en-US" sz="1000"/>
              <a:pPr/>
              <a:t>9</a:t>
            </a:fld>
            <a:endParaRPr lang="en-US" sz="1000"/>
          </a:p>
        </p:txBody>
      </p:sp>
      <p:sp>
        <p:nvSpPr>
          <p:cNvPr id="30726" name="Rectangle 2"/>
          <p:cNvSpPr>
            <a:spLocks noGrp="1" noRot="1" noChangeAspect="1" noChangeArrowheads="1" noTextEdit="1"/>
          </p:cNvSpPr>
          <p:nvPr>
            <p:ph type="sldImg"/>
          </p:nvPr>
        </p:nvSpPr>
        <p:spPr>
          <a:ln/>
        </p:spPr>
      </p:sp>
      <p:sp>
        <p:nvSpPr>
          <p:cNvPr id="30727"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charset="0"/>
            </a:endParaRPr>
          </a:p>
        </p:txBody>
      </p:sp>
    </p:spTree>
    <p:extLst>
      <p:ext uri="{BB962C8B-B14F-4D97-AF65-F5344CB8AC3E}">
        <p14:creationId xmlns:p14="http://schemas.microsoft.com/office/powerpoint/2010/main" val="214407745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11/5/2020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2"/>
          <a:stretch>
            <a:fillRect/>
          </a:stretch>
        </p:blipFill>
        <p:spPr>
          <a:xfrm>
            <a:off x="6995574" y="5732749"/>
            <a:ext cx="1476914" cy="596794"/>
          </a:xfrm>
          <a:prstGeom prst="rect">
            <a:avLst/>
          </a:prstGeom>
        </p:spPr>
      </p:pic>
    </p:spTree>
    <p:extLst>
      <p:ext uri="{BB962C8B-B14F-4D97-AF65-F5344CB8AC3E}">
        <p14:creationId xmlns:p14="http://schemas.microsoft.com/office/powerpoint/2010/main" val="4428901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Garamond" panose="02020404030301010803" pitchFamily="18"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11/5/2020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458253846"/>
      </p:ext>
    </p:extLst>
  </p:cSld>
  <p:clrMapOvr>
    <a:masterClrMapping/>
  </p:clrMapOvr>
  <p:hf sldNum="0" hdr="0" ftr="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11/5/2020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348325131"/>
      </p:ext>
    </p:extLst>
  </p:cSld>
  <p:clrMapOvr>
    <a:masterClrMapping/>
  </p:clrMapOvr>
  <p:hf sldNum="0" hdr="0" ftr="0"/>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Garamond" panose="02020404030301010803" pitchFamily="18"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822960" y="1929018"/>
            <a:ext cx="7543801" cy="4023360"/>
          </a:xfrm>
        </p:spPr>
        <p:txBody>
          <a:bodyPr/>
          <a:lstStyle>
            <a:lvl1pPr>
              <a:defRPr>
                <a:latin typeface="Garamond" panose="02020404030301010803" pitchFamily="18" charset="0"/>
              </a:defRPr>
            </a:lvl1pPr>
            <a:lvl2pPr>
              <a:defRPr>
                <a:latin typeface="Garamond" panose="02020404030301010803" pitchFamily="18" charset="0"/>
              </a:defRPr>
            </a:lvl2pPr>
            <a:lvl3pPr>
              <a:defRPr>
                <a:latin typeface="Garamond" panose="02020404030301010803" pitchFamily="18" charset="0"/>
              </a:defRPr>
            </a:lvl3pPr>
            <a:lvl4pPr>
              <a:defRPr>
                <a:latin typeface="Garamond" panose="02020404030301010803" pitchFamily="18" charset="0"/>
              </a:defRPr>
            </a:lvl4pPr>
            <a:lvl5pPr>
              <a:defRPr>
                <a:latin typeface="Garamond" panose="02020404030301010803" pitchFamily="18" charset="0"/>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A3E28D29-1ECB-41DF-951B-2A23F95AD026}" type="datetimeFigureOut">
              <a:rPr lang="en-US" smtClean="0"/>
              <a:t>11/5/2020</a:t>
            </a:fld>
            <a:endParaRPr lang="en-US" dirty="0"/>
          </a:p>
        </p:txBody>
      </p:sp>
      <p:sp>
        <p:nvSpPr>
          <p:cNvPr id="5" name="Footer Placeholder 4"/>
          <p:cNvSpPr>
            <a:spLocks noGrp="1"/>
          </p:cNvSpPr>
          <p:nvPr>
            <p:ph type="ftr" sz="quarter" idx="11"/>
          </p:nvPr>
        </p:nvSpPr>
        <p:spPr/>
        <p:txBody>
          <a:bodyPr/>
          <a:lstStyle/>
          <a:p>
            <a:endParaRPr lang="en-US"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5381" y="5959267"/>
            <a:ext cx="2216314" cy="520834"/>
          </a:xfrm>
          <a:prstGeom prst="rect">
            <a:avLst/>
          </a:prstGeom>
        </p:spPr>
      </p:pic>
    </p:spTree>
    <p:extLst>
      <p:ext uri="{BB962C8B-B14F-4D97-AF65-F5344CB8AC3E}">
        <p14:creationId xmlns:p14="http://schemas.microsoft.com/office/powerpoint/2010/main" val="25645640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latin typeface="Garamond" panose="02020404030301010803" pitchFamily="18"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Garamond" panose="02020404030301010803" pitchFamily="18"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Edit Master text styles</a:t>
            </a:r>
          </a:p>
        </p:txBody>
      </p:sp>
      <p:sp>
        <p:nvSpPr>
          <p:cNvPr id="4" name="Date Placeholder 3"/>
          <p:cNvSpPr>
            <a:spLocks noGrp="1"/>
          </p:cNvSpPr>
          <p:nvPr>
            <p:ph type="dt" sz="half" idx="10"/>
          </p:nvPr>
        </p:nvSpPr>
        <p:spPr/>
        <p:txBody>
          <a:bodyPr/>
          <a:lstStyle/>
          <a:p>
            <a:fld id="{96DFF08F-DC6B-4601-B491-B0F83F6DD2DA}" type="datetimeFigureOut">
              <a:rPr lang="en-US" smtClean="0"/>
              <a:t>11/5/2020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20113994"/>
      </p:ext>
    </p:extLst>
  </p:cSld>
  <p:clrMapOvr>
    <a:masterClrMapping/>
  </p:clrMapOvr>
  <p:hf sldNum="0" hdr="0" ftr="0"/>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lvl1pPr>
              <a:defRPr>
                <a:latin typeface="Garamond" panose="02020404030301010803" pitchFamily="18"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lvl1pPr>
              <a:defRPr>
                <a:latin typeface="Garamond" panose="02020404030301010803" pitchFamily="18" charset="0"/>
              </a:defRPr>
            </a:lvl1pPr>
            <a:lvl2pPr>
              <a:defRPr>
                <a:latin typeface="Garamond" panose="02020404030301010803" pitchFamily="18" charset="0"/>
              </a:defRPr>
            </a:lvl2pPr>
            <a:lvl3pPr>
              <a:defRPr>
                <a:latin typeface="Garamond" panose="02020404030301010803" pitchFamily="18" charset="0"/>
              </a:defRPr>
            </a:lvl3pPr>
            <a:lvl4pPr>
              <a:defRPr>
                <a:latin typeface="Garamond" panose="02020404030301010803" pitchFamily="18" charset="0"/>
              </a:defRPr>
            </a:lvl4pPr>
            <a:lvl5pPr>
              <a:defRPr>
                <a:latin typeface="Garamond" panose="02020404030301010803" pitchFamily="18" charset="0"/>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63440" y="1845736"/>
            <a:ext cx="3703320" cy="4023359"/>
          </a:xfrm>
        </p:spPr>
        <p:txBody>
          <a:bodyPr/>
          <a:lstStyle>
            <a:lvl1pPr>
              <a:defRPr>
                <a:latin typeface="Garamond" panose="02020404030301010803" pitchFamily="18" charset="0"/>
              </a:defRPr>
            </a:lvl1pPr>
            <a:lvl2pPr>
              <a:defRPr>
                <a:latin typeface="Garamond" panose="02020404030301010803" pitchFamily="18" charset="0"/>
              </a:defRPr>
            </a:lvl2pPr>
            <a:lvl3pPr>
              <a:defRPr>
                <a:latin typeface="Garamond" panose="02020404030301010803" pitchFamily="18" charset="0"/>
              </a:defRPr>
            </a:lvl3pPr>
            <a:lvl4pPr>
              <a:defRPr>
                <a:latin typeface="Garamond" panose="02020404030301010803" pitchFamily="18" charset="0"/>
              </a:defRPr>
            </a:lvl4pPr>
            <a:lvl5pPr>
              <a:defRPr>
                <a:latin typeface="Garamond" panose="02020404030301010803" pitchFamily="18" charset="0"/>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smtClean="0"/>
              <a:t>11/5/2020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415470357"/>
      </p:ext>
    </p:extLst>
  </p:cSld>
  <p:clrMapOvr>
    <a:masterClrMapping/>
  </p:clrMapOvr>
  <p:hf sldNum="0" hdr="0" ftr="0"/>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22960" y="2582334"/>
            <a:ext cx="3703320" cy="32867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63440" y="2582334"/>
            <a:ext cx="3703320" cy="32867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smtClean="0"/>
              <a:t>11/5/2020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5092034"/>
      </p:ext>
    </p:extLst>
  </p:cSld>
  <p:clrMapOvr>
    <a:masterClrMapping/>
  </p:clrMapOvr>
  <p:hf sldNum="0" hdr="0" ftr="0"/>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Garamond" panose="02020404030301010803" pitchFamily="18" charset="0"/>
              </a:defRPr>
            </a:lvl1pPr>
          </a:lstStyle>
          <a:p>
            <a:r>
              <a:rPr lang="en-US" dirty="0" smtClean="0"/>
              <a:t>Click to edit Master title style</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smtClean="0"/>
              <a:t>11/5/2020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2154728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96DFF08F-DC6B-4601-B491-B0F83F6DD2DA}" type="datetimeFigureOut">
              <a:rPr lang="en-US" smtClean="0"/>
              <a:pPr/>
              <a:t>11/5/2020</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229347697"/>
      </p:ext>
    </p:extLst>
  </p:cSld>
  <p:clrMapOvr>
    <a:masterClrMapping/>
  </p:clrMapOvr>
  <p:hf sldNum="0" hdr="0" ftr="0"/>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latin typeface="Garamond" panose="02020404030301010803" pitchFamily="18"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460237" y="731520"/>
            <a:ext cx="5009393" cy="5257800"/>
          </a:xfrm>
        </p:spPr>
        <p:txBody>
          <a:bodyPr/>
          <a:lstStyle>
            <a:lvl1pPr>
              <a:defRPr>
                <a:latin typeface="Garamond" panose="02020404030301010803" pitchFamily="18" charset="0"/>
              </a:defRPr>
            </a:lvl1pPr>
            <a:lvl2pPr>
              <a:defRPr>
                <a:latin typeface="Garamond" panose="02020404030301010803" pitchFamily="18" charset="0"/>
              </a:defRPr>
            </a:lvl2pPr>
            <a:lvl3pPr>
              <a:defRPr>
                <a:latin typeface="Garamond" panose="02020404030301010803" pitchFamily="18" charset="0"/>
              </a:defRPr>
            </a:lvl3pPr>
            <a:lvl4pPr>
              <a:defRPr>
                <a:latin typeface="Garamond" panose="02020404030301010803" pitchFamily="18" charset="0"/>
              </a:defRPr>
            </a:lvl4pPr>
            <a:lvl5pPr>
              <a:defRPr>
                <a:latin typeface="Garamond" panose="02020404030301010803" pitchFamily="18" charset="0"/>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latin typeface="Garamond" panose="02020404030301010803" pitchFamily="18"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96DFF08F-DC6B-4601-B491-B0F83F6DD2DA}" type="datetimeFigureOut">
              <a:rPr lang="en-US" smtClean="0"/>
              <a:pPr/>
              <a:t>11/5/2020</a:t>
            </a:fld>
            <a:endParaRPr lang="en-US" dirty="0"/>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71830914"/>
      </p:ext>
    </p:extLst>
  </p:cSld>
  <p:clrMapOvr>
    <a:masterClrMapping/>
  </p:clrMapOvr>
  <p:hf sldNum="0" hdr="0" ftr="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latin typeface="Garamond" panose="02020404030301010803" pitchFamily="18" charset="0"/>
              </a:defRPr>
            </a:lvl1pPr>
          </a:lstStyle>
          <a:p>
            <a:r>
              <a:rPr lang="en-US" dirty="0" smtClean="0"/>
              <a:t>Click to edit Master title style</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latin typeface="Garamond" panose="02020404030301010803" pitchFamily="18"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96DFF08F-DC6B-4601-B491-B0F83F6DD2DA}" type="datetimeFigureOut">
              <a:rPr lang="en-US" smtClean="0"/>
              <a:t>11/5/2020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959229621"/>
      </p:ext>
    </p:extLst>
  </p:cSld>
  <p:clrMapOvr>
    <a:masterClrMapping/>
  </p:clrMapOvr>
  <p:hf sldNum="0" hdr="0" ft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latin typeface="Garamond" panose="02020404030301010803" pitchFamily="18" charset="0"/>
              </a:defRPr>
            </a:lvl1pPr>
          </a:lstStyle>
          <a:p>
            <a:fld id="{96DFF08F-DC6B-4601-B491-B0F83F6DD2DA}" type="datetimeFigureOut">
              <a:rPr lang="en-US" smtClean="0"/>
              <a:pPr/>
              <a:t>11/5/2020</a:t>
            </a:fld>
            <a:endParaRPr lang="en-US" dirty="0"/>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latin typeface="Garamond" panose="02020404030301010803" pitchFamily="18" charset="0"/>
              </a:defRPr>
            </a:lvl1pPr>
          </a:lstStyle>
          <a:p>
            <a:endParaRPr lang="en-US" dirty="0"/>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latin typeface="Garamond" panose="02020404030301010803" pitchFamily="18" charset="0"/>
              </a:defRPr>
            </a:lvl1pPr>
          </a:lstStyle>
          <a:p>
            <a:fld id="{4FAB73BC-B049-4115-A692-8D63A059BFB8}" type="slidenum">
              <a:rPr lang="en-US" smtClean="0"/>
              <a:pPr/>
              <a:t>‹#›</a:t>
            </a:fld>
            <a:endParaRPr lang="en-US" dirty="0"/>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13"/>
          <a:stretch>
            <a:fillRect/>
          </a:stretch>
        </p:blipFill>
        <p:spPr>
          <a:xfrm>
            <a:off x="7209886" y="6150028"/>
            <a:ext cx="1476914" cy="596794"/>
          </a:xfrm>
          <a:prstGeom prst="rect">
            <a:avLst/>
          </a:prstGeom>
        </p:spPr>
      </p:pic>
    </p:spTree>
    <p:extLst>
      <p:ext uri="{BB962C8B-B14F-4D97-AF65-F5344CB8AC3E}">
        <p14:creationId xmlns:p14="http://schemas.microsoft.com/office/powerpoint/2010/main" val="1052934240"/>
      </p:ext>
    </p:extLst>
  </p:cSld>
  <p:clrMap bg1="lt1" tx1="dk1" bg2="lt2" tx2="dk2" accent1="accent1" accent2="accent2" accent3="accent3" accent4="accent4" accent5="accent5" accent6="accent6" hlink="hlink" folHlink="folHlink"/>
  <p:sldLayoutIdLst>
    <p:sldLayoutId id="2147483868" r:id="rId1"/>
    <p:sldLayoutId id="2147483869" r:id="rId2"/>
    <p:sldLayoutId id="2147483870" r:id="rId3"/>
    <p:sldLayoutId id="2147483871" r:id="rId4"/>
    <p:sldLayoutId id="2147483872" r:id="rId5"/>
    <p:sldLayoutId id="2147483873" r:id="rId6"/>
    <p:sldLayoutId id="2147483874" r:id="rId7"/>
    <p:sldLayoutId id="2147483875" r:id="rId8"/>
    <p:sldLayoutId id="2147483876" r:id="rId9"/>
    <p:sldLayoutId id="2147483877" r:id="rId10"/>
    <p:sldLayoutId id="2147483878" r:id="rId11"/>
  </p:sldLayoutIdLst>
  <p:hf sldNum="0" hdr="0" ftr="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Garamond" panose="02020404030301010803" pitchFamily="18" charset="0"/>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Garamond" panose="02020404030301010803" pitchFamily="18" charset="0"/>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Garamond" panose="02020404030301010803" pitchFamily="18" charset="0"/>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Garamond" panose="02020404030301010803" pitchFamily="18" charset="0"/>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Garamond" panose="02020404030301010803" pitchFamily="18" charset="0"/>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Garamond" panose="02020404030301010803" pitchFamily="18" charset="0"/>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Rectangle 2"/>
          <p:cNvSpPr/>
          <p:nvPr/>
        </p:nvSpPr>
        <p:spPr bwMode="auto">
          <a:xfrm>
            <a:off x="0" y="0"/>
            <a:ext cx="9144000" cy="947956"/>
          </a:xfrm>
          <a:prstGeom prst="rect">
            <a:avLst/>
          </a:prstGeom>
          <a:solidFill>
            <a:srgbClr val="E23B30">
              <a:alpha val="69804"/>
            </a:srgbClr>
          </a:solidFill>
          <a:ln w="9525" cap="flat" cmpd="sng" algn="ctr">
            <a:solidFill>
              <a:schemeClr val="tx1"/>
            </a:solidFill>
            <a:prstDash val="solid"/>
            <a:round/>
            <a:headEnd type="none" w="med" len="med"/>
            <a:tailEnd type="none" w="med" len="med"/>
          </a:ln>
          <a:effectLst/>
        </p:spPr>
        <p:txBody>
          <a:bodyPr vert="horz" wrap="none" lIns="0" tIns="0" rIns="0" bIns="0" numCol="1" rtlCol="0" anchor="t" anchorCtr="0" compatLnSpc="1">
            <a:prstTxWarp prst="textNoShape">
              <a:avLst/>
            </a:prstTxWarp>
            <a:spAutoFit/>
          </a:bodyPr>
          <a:lstStyle/>
          <a:p>
            <a:pPr marL="230188" marR="0" indent="-230188" algn="ctr" defTabSz="914400" rtl="0" eaLnBrk="0" fontAlgn="base" latinLnBrk="0" hangingPunct="0">
              <a:lnSpc>
                <a:spcPct val="100000"/>
              </a:lnSpc>
              <a:spcBef>
                <a:spcPct val="20000"/>
              </a:spcBef>
              <a:spcAft>
                <a:spcPct val="0"/>
              </a:spcAft>
              <a:buClr>
                <a:schemeClr val="tx1"/>
              </a:buClr>
              <a:buSzPct val="110000"/>
              <a:buFontTx/>
              <a:buNone/>
              <a:tabLst/>
            </a:pPr>
            <a:endParaRPr kumimoji="0" lang="en-US" sz="2400" b="0" i="0" u="none" strike="noStrike" cap="none" normalizeH="0" baseline="0" dirty="0" smtClean="0">
              <a:ln>
                <a:noFill/>
              </a:ln>
              <a:solidFill>
                <a:schemeClr val="tx1"/>
              </a:solidFill>
              <a:effectLst/>
              <a:latin typeface="Arial" pitchFamily="34" charset="0"/>
            </a:endParaRPr>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003799" y="5927590"/>
            <a:ext cx="1623040" cy="659111"/>
          </a:xfrm>
          <a:prstGeom prst="rect">
            <a:avLst/>
          </a:prstGeom>
        </p:spPr>
      </p:pic>
      <p:sp>
        <p:nvSpPr>
          <p:cNvPr id="10" name="TextBox 9"/>
          <p:cNvSpPr txBox="1"/>
          <p:nvPr/>
        </p:nvSpPr>
        <p:spPr>
          <a:xfrm>
            <a:off x="1" y="190282"/>
            <a:ext cx="9144000" cy="461665"/>
          </a:xfrm>
          <a:prstGeom prst="rect">
            <a:avLst/>
          </a:prstGeom>
          <a:noFill/>
        </p:spPr>
        <p:txBody>
          <a:bodyPr wrap="square" rtlCol="0">
            <a:spAutoFit/>
          </a:bodyPr>
          <a:lstStyle/>
          <a:p>
            <a:pPr algn="ctr"/>
            <a:r>
              <a:rPr lang="en-US" sz="2400" b="1" dirty="0" smtClean="0">
                <a:latin typeface="Garamond" panose="02020404030301010803" pitchFamily="18" charset="0"/>
                <a:ea typeface="Tahoma" panose="020B0604030504040204" pitchFamily="34" charset="0"/>
                <a:cs typeface="Tahoma" panose="020B0604030504040204" pitchFamily="34" charset="0"/>
              </a:rPr>
              <a:t>Engineering Design Challenge</a:t>
            </a:r>
            <a:endParaRPr lang="en-US" sz="3600" b="1" dirty="0">
              <a:latin typeface="Garamond" panose="02020404030301010803" pitchFamily="18" charset="0"/>
              <a:ea typeface="Tahoma" panose="020B0604030504040204" pitchFamily="34" charset="0"/>
              <a:cs typeface="Tahoma" panose="020B0604030504040204" pitchFamily="34" charset="0"/>
            </a:endParaRPr>
          </a:p>
        </p:txBody>
      </p:sp>
      <p:sp>
        <p:nvSpPr>
          <p:cNvPr id="4" name="Rectangle 3"/>
          <p:cNvSpPr/>
          <p:nvPr/>
        </p:nvSpPr>
        <p:spPr>
          <a:xfrm>
            <a:off x="729048" y="1785084"/>
            <a:ext cx="7727576" cy="954107"/>
          </a:xfrm>
          <a:prstGeom prst="rect">
            <a:avLst/>
          </a:prstGeom>
        </p:spPr>
        <p:txBody>
          <a:bodyPr wrap="square">
            <a:spAutoFit/>
          </a:bodyPr>
          <a:lstStyle/>
          <a:p>
            <a:r>
              <a:rPr lang="en-US" sz="2800" dirty="0" smtClean="0">
                <a:latin typeface="Garamond" panose="02020404030301010803" pitchFamily="18" charset="0"/>
              </a:rPr>
              <a:t>Engineer a 3D maze made of straws to serve as a rollercoaster for a metal BB.</a:t>
            </a:r>
            <a:endParaRPr lang="en-US" sz="2800" dirty="0">
              <a:latin typeface="Garamond" panose="02020404030301010803" pitchFamily="18" charset="0"/>
            </a:endParaRPr>
          </a:p>
        </p:txBody>
      </p:sp>
      <p:sp>
        <p:nvSpPr>
          <p:cNvPr id="6" name="TextBox 5"/>
          <p:cNvSpPr txBox="1"/>
          <p:nvPr/>
        </p:nvSpPr>
        <p:spPr>
          <a:xfrm>
            <a:off x="901788" y="1141423"/>
            <a:ext cx="6880071" cy="523220"/>
          </a:xfrm>
          <a:prstGeom prst="rect">
            <a:avLst/>
          </a:prstGeom>
          <a:noFill/>
        </p:spPr>
        <p:txBody>
          <a:bodyPr wrap="square" rtlCol="0">
            <a:spAutoFit/>
          </a:bodyPr>
          <a:lstStyle/>
          <a:p>
            <a:pPr algn="ctr"/>
            <a:r>
              <a:rPr lang="en-US" sz="2800" b="1" dirty="0" smtClean="0">
                <a:latin typeface="Garamond" panose="02020404030301010803" pitchFamily="18" charset="0"/>
              </a:rPr>
              <a:t>BB Coaster </a:t>
            </a:r>
            <a:r>
              <a:rPr lang="en-US" sz="2800" b="1" dirty="0" smtClean="0">
                <a:latin typeface="Garamond" panose="02020404030301010803" pitchFamily="18" charset="0"/>
              </a:rPr>
              <a:t>Engineering Design Challenge</a:t>
            </a:r>
            <a:endParaRPr lang="en-US" sz="2800" b="1" dirty="0">
              <a:latin typeface="Garamond" panose="02020404030301010803" pitchFamily="18" charset="0"/>
            </a:endParaRPr>
          </a:p>
        </p:txBody>
      </p:sp>
      <p:pic>
        <p:nvPicPr>
          <p:cNvPr id="2" name="Picture 2" descr="Roller-Coaste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69792" y="2902568"/>
            <a:ext cx="4744061" cy="36841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4717624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100" name="Rectangle 3"/>
          <p:cNvSpPr>
            <a:spLocks noGrp="1" noChangeArrowheads="1"/>
          </p:cNvSpPr>
          <p:nvPr>
            <p:ph idx="1"/>
          </p:nvPr>
        </p:nvSpPr>
        <p:spPr>
          <a:xfrm>
            <a:off x="457200" y="1616788"/>
            <a:ext cx="8229600" cy="3503694"/>
          </a:xfrm>
        </p:spPr>
        <p:txBody>
          <a:bodyPr>
            <a:normAutofit/>
          </a:bodyPr>
          <a:lstStyle/>
          <a:p>
            <a:pPr>
              <a:buFont typeface="Arial" panose="020B0604020202020204" pitchFamily="34" charset="0"/>
              <a:buChar char="•"/>
            </a:pPr>
            <a:r>
              <a:rPr lang="en-US" sz="2800" dirty="0" smtClean="0"/>
              <a:t>Each team is given the same set of instructions and supplies.</a:t>
            </a:r>
          </a:p>
          <a:p>
            <a:pPr>
              <a:buFont typeface="Arial" panose="020B0604020202020204" pitchFamily="34" charset="0"/>
              <a:buChar char="•"/>
            </a:pPr>
            <a:r>
              <a:rPr lang="en-US" sz="2800" dirty="0" smtClean="0"/>
              <a:t>Be sure to check your supplies immediately since any missing supplies must be replaced in the </a:t>
            </a:r>
            <a:r>
              <a:rPr lang="en-US" sz="2800" b="1" dirty="0" smtClean="0"/>
              <a:t>first five minutes of the challenge. </a:t>
            </a:r>
          </a:p>
          <a:p>
            <a:pPr>
              <a:buFont typeface="Arial" panose="020B0604020202020204" pitchFamily="34" charset="0"/>
              <a:buChar char="•"/>
            </a:pPr>
            <a:r>
              <a:rPr lang="en-US" sz="2800" dirty="0" smtClean="0"/>
              <a:t>Read all instructions carefully before beginning the challenge.</a:t>
            </a:r>
          </a:p>
        </p:txBody>
      </p:sp>
      <p:sp>
        <p:nvSpPr>
          <p:cNvPr id="3" name="Rectangle 2"/>
          <p:cNvSpPr/>
          <p:nvPr/>
        </p:nvSpPr>
        <p:spPr bwMode="auto">
          <a:xfrm>
            <a:off x="0" y="0"/>
            <a:ext cx="9144000" cy="947956"/>
          </a:xfrm>
          <a:prstGeom prst="rect">
            <a:avLst/>
          </a:prstGeom>
          <a:solidFill>
            <a:srgbClr val="E23B30">
              <a:alpha val="69804"/>
            </a:srgbClr>
          </a:solidFill>
          <a:ln w="9525" cap="flat" cmpd="sng" algn="ctr">
            <a:solidFill>
              <a:schemeClr val="tx1"/>
            </a:solidFill>
            <a:prstDash val="solid"/>
            <a:round/>
            <a:headEnd type="none" w="med" len="med"/>
            <a:tailEnd type="none" w="med" len="med"/>
          </a:ln>
          <a:effectLst/>
        </p:spPr>
        <p:txBody>
          <a:bodyPr vert="horz" wrap="none" lIns="0" tIns="0" rIns="0" bIns="0" numCol="1" rtlCol="0" anchor="t" anchorCtr="0" compatLnSpc="1">
            <a:prstTxWarp prst="textNoShape">
              <a:avLst/>
            </a:prstTxWarp>
            <a:spAutoFit/>
          </a:bodyPr>
          <a:lstStyle/>
          <a:p>
            <a:pPr marL="230188" marR="0" indent="-230188" algn="ctr" defTabSz="914400" rtl="0" eaLnBrk="0" fontAlgn="base" latinLnBrk="0" hangingPunct="0">
              <a:lnSpc>
                <a:spcPct val="100000"/>
              </a:lnSpc>
              <a:spcBef>
                <a:spcPct val="20000"/>
              </a:spcBef>
              <a:spcAft>
                <a:spcPct val="0"/>
              </a:spcAft>
              <a:buClr>
                <a:schemeClr val="tx1"/>
              </a:buClr>
              <a:buSzPct val="110000"/>
              <a:buFontTx/>
              <a:buNone/>
              <a:tabLst/>
            </a:pPr>
            <a:endParaRPr kumimoji="0" lang="en-US" sz="2400" b="0" i="0" u="none" strike="noStrike" cap="none" normalizeH="0" baseline="0" smtClean="0">
              <a:ln>
                <a:noFill/>
              </a:ln>
              <a:solidFill>
                <a:schemeClr val="tx1"/>
              </a:solidFill>
              <a:effectLst/>
              <a:latin typeface="Arial" pitchFamily="34" charset="0"/>
            </a:endParaRPr>
          </a:p>
        </p:txBody>
      </p:sp>
      <p:sp>
        <p:nvSpPr>
          <p:cNvPr id="4" name="TextBox 3"/>
          <p:cNvSpPr txBox="1"/>
          <p:nvPr/>
        </p:nvSpPr>
        <p:spPr>
          <a:xfrm>
            <a:off x="1" y="190282"/>
            <a:ext cx="9144000" cy="646331"/>
          </a:xfrm>
          <a:prstGeom prst="rect">
            <a:avLst/>
          </a:prstGeom>
          <a:noFill/>
        </p:spPr>
        <p:txBody>
          <a:bodyPr wrap="square" rtlCol="0">
            <a:spAutoFit/>
          </a:bodyPr>
          <a:lstStyle/>
          <a:p>
            <a:pPr algn="ctr"/>
            <a:r>
              <a:rPr lang="en-US" sz="3600" b="1" dirty="0" smtClean="0">
                <a:latin typeface="Garamond" panose="02020404030301010803" pitchFamily="18" charset="0"/>
                <a:ea typeface="Tahoma" panose="020B0604030504040204" pitchFamily="34" charset="0"/>
                <a:cs typeface="Tahoma" panose="020B0604030504040204" pitchFamily="34" charset="0"/>
              </a:rPr>
              <a:t>Teams and Supplies</a:t>
            </a:r>
            <a:endParaRPr lang="en-US" sz="3600" b="1" dirty="0">
              <a:latin typeface="Garamond" panose="02020404030301010803" pitchFamily="18" charset="0"/>
              <a:ea typeface="Tahoma" panose="020B0604030504040204" pitchFamily="34" charset="0"/>
              <a:cs typeface="Tahoma" panose="020B0604030504040204" pitchFamily="34" charset="0"/>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063760" y="5789314"/>
            <a:ext cx="1623040" cy="659111"/>
          </a:xfrm>
          <a:prstGeom prst="rect">
            <a:avLst/>
          </a:prstGeom>
        </p:spPr>
      </p:pic>
    </p:spTree>
    <p:extLst>
      <p:ext uri="{BB962C8B-B14F-4D97-AF65-F5344CB8AC3E}">
        <p14:creationId xmlns:p14="http://schemas.microsoft.com/office/powerpoint/2010/main" val="8445753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100" name="Rectangle 3"/>
          <p:cNvSpPr>
            <a:spLocks noGrp="1" noChangeArrowheads="1"/>
          </p:cNvSpPr>
          <p:nvPr>
            <p:ph idx="1"/>
          </p:nvPr>
        </p:nvSpPr>
        <p:spPr>
          <a:xfrm>
            <a:off x="457199" y="1220598"/>
            <a:ext cx="8229600" cy="5076825"/>
          </a:xfrm>
        </p:spPr>
        <p:txBody>
          <a:bodyPr/>
          <a:lstStyle/>
          <a:p>
            <a:pPr marL="0" indent="0">
              <a:buNone/>
            </a:pPr>
            <a:r>
              <a:rPr lang="en-US" sz="3600" dirty="0" smtClean="0"/>
              <a:t>Each team member has a role:</a:t>
            </a:r>
          </a:p>
          <a:p>
            <a:pPr>
              <a:buFont typeface="Arial" panose="020B0604020202020204" pitchFamily="34" charset="0"/>
              <a:buChar char="•"/>
            </a:pPr>
            <a:r>
              <a:rPr lang="en-US" sz="3200" dirty="0" smtClean="0"/>
              <a:t> Project Manager</a:t>
            </a:r>
          </a:p>
          <a:p>
            <a:pPr>
              <a:buFont typeface="Arial" panose="020B0604020202020204" pitchFamily="34" charset="0"/>
              <a:buChar char="•"/>
            </a:pPr>
            <a:r>
              <a:rPr lang="en-US" sz="3200" dirty="0" smtClean="0"/>
              <a:t> Lead Design Engineer</a:t>
            </a:r>
          </a:p>
          <a:p>
            <a:pPr>
              <a:buFont typeface="Arial" panose="020B0604020202020204" pitchFamily="34" charset="0"/>
              <a:buChar char="•"/>
            </a:pPr>
            <a:r>
              <a:rPr lang="en-US" sz="3200" dirty="0" smtClean="0"/>
              <a:t> Lead Materials Engineer</a:t>
            </a:r>
          </a:p>
          <a:p>
            <a:pPr>
              <a:buFont typeface="Arial" panose="020B0604020202020204" pitchFamily="34" charset="0"/>
              <a:buChar char="•"/>
            </a:pPr>
            <a:r>
              <a:rPr lang="en-US" sz="3200" dirty="0" smtClean="0"/>
              <a:t> Lead Civil Engineer</a:t>
            </a:r>
          </a:p>
          <a:p>
            <a:pPr>
              <a:buFont typeface="Arial" panose="020B0604020202020204" pitchFamily="34" charset="0"/>
              <a:buChar char="•"/>
            </a:pPr>
            <a:r>
              <a:rPr lang="en-US" sz="3200" dirty="0"/>
              <a:t> </a:t>
            </a:r>
            <a:r>
              <a:rPr lang="en-US" sz="3200" dirty="0" smtClean="0"/>
              <a:t>Lead Test Engineer</a:t>
            </a:r>
          </a:p>
          <a:p>
            <a:pPr marL="0" indent="0">
              <a:buNone/>
            </a:pPr>
            <a:endParaRPr lang="en-US" sz="3200" dirty="0" smtClean="0"/>
          </a:p>
        </p:txBody>
      </p:sp>
      <p:sp>
        <p:nvSpPr>
          <p:cNvPr id="3" name="Rectangle 2"/>
          <p:cNvSpPr/>
          <p:nvPr/>
        </p:nvSpPr>
        <p:spPr bwMode="auto">
          <a:xfrm>
            <a:off x="0" y="0"/>
            <a:ext cx="9144000" cy="947956"/>
          </a:xfrm>
          <a:prstGeom prst="rect">
            <a:avLst/>
          </a:prstGeom>
          <a:solidFill>
            <a:srgbClr val="E23B30">
              <a:alpha val="69804"/>
            </a:srgbClr>
          </a:solidFill>
          <a:ln w="9525" cap="flat" cmpd="sng" algn="ctr">
            <a:solidFill>
              <a:schemeClr val="tx1"/>
            </a:solidFill>
            <a:prstDash val="solid"/>
            <a:round/>
            <a:headEnd type="none" w="med" len="med"/>
            <a:tailEnd type="none" w="med" len="med"/>
          </a:ln>
          <a:effectLst/>
        </p:spPr>
        <p:txBody>
          <a:bodyPr vert="horz" wrap="none" lIns="0" tIns="0" rIns="0" bIns="0" numCol="1" rtlCol="0" anchor="t" anchorCtr="0" compatLnSpc="1">
            <a:prstTxWarp prst="textNoShape">
              <a:avLst/>
            </a:prstTxWarp>
            <a:spAutoFit/>
          </a:bodyPr>
          <a:lstStyle/>
          <a:p>
            <a:pPr marL="230188" marR="0" indent="-230188" algn="ctr" defTabSz="914400" rtl="0" eaLnBrk="0" fontAlgn="base" latinLnBrk="0" hangingPunct="0">
              <a:lnSpc>
                <a:spcPct val="100000"/>
              </a:lnSpc>
              <a:spcBef>
                <a:spcPct val="20000"/>
              </a:spcBef>
              <a:spcAft>
                <a:spcPct val="0"/>
              </a:spcAft>
              <a:buClr>
                <a:schemeClr val="tx1"/>
              </a:buClr>
              <a:buSzPct val="110000"/>
              <a:buFontTx/>
              <a:buNone/>
              <a:tabLst/>
            </a:pPr>
            <a:endParaRPr kumimoji="0" lang="en-US" sz="2400" b="0" i="0" u="none" strike="noStrike" cap="none" normalizeH="0" baseline="0" smtClean="0">
              <a:ln>
                <a:noFill/>
              </a:ln>
              <a:solidFill>
                <a:schemeClr val="tx1"/>
              </a:solidFill>
              <a:effectLst/>
              <a:latin typeface="Arial" pitchFamily="34" charset="0"/>
            </a:endParaRPr>
          </a:p>
        </p:txBody>
      </p:sp>
      <p:sp>
        <p:nvSpPr>
          <p:cNvPr id="4" name="TextBox 3"/>
          <p:cNvSpPr txBox="1"/>
          <p:nvPr/>
        </p:nvSpPr>
        <p:spPr>
          <a:xfrm>
            <a:off x="0" y="190282"/>
            <a:ext cx="9143999" cy="646331"/>
          </a:xfrm>
          <a:prstGeom prst="rect">
            <a:avLst/>
          </a:prstGeom>
          <a:noFill/>
        </p:spPr>
        <p:txBody>
          <a:bodyPr wrap="square" rtlCol="0">
            <a:spAutoFit/>
          </a:bodyPr>
          <a:lstStyle/>
          <a:p>
            <a:pPr algn="ctr"/>
            <a:r>
              <a:rPr lang="en-US" sz="3600" b="1" dirty="0" smtClean="0">
                <a:latin typeface="Garamond" panose="02020404030301010803" pitchFamily="18" charset="0"/>
                <a:ea typeface="Tahoma" panose="020B0604030504040204" pitchFamily="34" charset="0"/>
                <a:cs typeface="Tahoma" panose="020B0604030504040204" pitchFamily="34" charset="0"/>
              </a:rPr>
              <a:t>Student </a:t>
            </a:r>
            <a:r>
              <a:rPr lang="en-US" sz="3600" b="1" dirty="0" smtClean="0">
                <a:latin typeface="Garamond" panose="02020404030301010803" pitchFamily="18" charset="0"/>
                <a:ea typeface="Tahoma" panose="020B0604030504040204" pitchFamily="34" charset="0"/>
                <a:cs typeface="Tahoma" panose="020B0604030504040204" pitchFamily="34" charset="0"/>
              </a:rPr>
              <a:t>Roles</a:t>
            </a:r>
            <a:endParaRPr lang="en-US" sz="3600" b="1" dirty="0">
              <a:latin typeface="Garamond" panose="02020404030301010803" pitchFamily="18" charset="0"/>
              <a:ea typeface="Tahoma" panose="020B0604030504040204" pitchFamily="34" charset="0"/>
              <a:cs typeface="Tahoma" panose="020B0604030504040204" pitchFamily="34" charset="0"/>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063760" y="5789314"/>
            <a:ext cx="1623040" cy="659111"/>
          </a:xfrm>
          <a:prstGeom prst="rect">
            <a:avLst/>
          </a:prstGeom>
        </p:spPr>
      </p:pic>
    </p:spTree>
    <p:extLst>
      <p:ext uri="{BB962C8B-B14F-4D97-AF65-F5344CB8AC3E}">
        <p14:creationId xmlns:p14="http://schemas.microsoft.com/office/powerpoint/2010/main" val="15501989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100" name="Rectangle 3"/>
          <p:cNvSpPr>
            <a:spLocks noGrp="1" noChangeArrowheads="1"/>
          </p:cNvSpPr>
          <p:nvPr>
            <p:ph idx="1"/>
          </p:nvPr>
        </p:nvSpPr>
        <p:spPr>
          <a:xfrm>
            <a:off x="457200" y="1291485"/>
            <a:ext cx="8229600" cy="5156939"/>
          </a:xfrm>
        </p:spPr>
        <p:txBody>
          <a:bodyPr>
            <a:normAutofit/>
          </a:bodyPr>
          <a:lstStyle/>
          <a:p>
            <a:pPr>
              <a:buFont typeface="Arial" panose="020B0604020202020204" pitchFamily="34" charset="0"/>
              <a:buChar char="•"/>
            </a:pPr>
            <a:r>
              <a:rPr lang="en-US" sz="2800" dirty="0" smtClean="0"/>
              <a:t>The Project Manager will lead the team and keep track of all requirements and documentation.</a:t>
            </a:r>
          </a:p>
          <a:p>
            <a:pPr>
              <a:buFont typeface="Arial" panose="020B0604020202020204" pitchFamily="34" charset="0"/>
              <a:buChar char="•"/>
            </a:pPr>
            <a:r>
              <a:rPr lang="en-US" sz="2800" dirty="0" smtClean="0"/>
              <a:t>The Lead Design Engineer will lead the design phase to maximize the amount of points awarded.</a:t>
            </a:r>
          </a:p>
          <a:p>
            <a:pPr>
              <a:buFont typeface="Arial" panose="020B0604020202020204" pitchFamily="34" charset="0"/>
              <a:buChar char="•"/>
            </a:pPr>
            <a:r>
              <a:rPr lang="en-US" sz="2800" dirty="0" smtClean="0"/>
              <a:t>The Lead Materials Engineer will lead the resources to ensure all materials are used in the best possible manner.</a:t>
            </a:r>
          </a:p>
          <a:p>
            <a:pPr>
              <a:buFont typeface="Arial" panose="020B0604020202020204" pitchFamily="34" charset="0"/>
              <a:buChar char="•"/>
            </a:pPr>
            <a:r>
              <a:rPr lang="en-US" sz="2800" dirty="0" smtClean="0"/>
              <a:t>The Lead Civil Engineer will lead the construction phase to maintain stability. </a:t>
            </a:r>
          </a:p>
          <a:p>
            <a:pPr>
              <a:buFont typeface="Arial" panose="020B0604020202020204" pitchFamily="34" charset="0"/>
              <a:buChar char="•"/>
            </a:pPr>
            <a:r>
              <a:rPr lang="en-US" sz="2800" dirty="0"/>
              <a:t>The Lead Test Engineer will lead the presentation during the testing phase.</a:t>
            </a:r>
          </a:p>
          <a:p>
            <a:pPr>
              <a:buFont typeface="Arial" panose="020B0604020202020204" pitchFamily="34" charset="0"/>
              <a:buChar char="•"/>
            </a:pPr>
            <a:endParaRPr lang="en-US" sz="2800" dirty="0" smtClean="0"/>
          </a:p>
          <a:p>
            <a:pPr>
              <a:buFont typeface="Arial" panose="020B0604020202020204" pitchFamily="34" charset="0"/>
              <a:buChar char="•"/>
            </a:pPr>
            <a:endParaRPr lang="en-US" sz="2800" dirty="0" smtClean="0"/>
          </a:p>
        </p:txBody>
      </p:sp>
      <p:sp>
        <p:nvSpPr>
          <p:cNvPr id="3" name="Rectangle 2"/>
          <p:cNvSpPr/>
          <p:nvPr/>
        </p:nvSpPr>
        <p:spPr bwMode="auto">
          <a:xfrm>
            <a:off x="0" y="0"/>
            <a:ext cx="9144000" cy="947956"/>
          </a:xfrm>
          <a:prstGeom prst="rect">
            <a:avLst/>
          </a:prstGeom>
          <a:solidFill>
            <a:srgbClr val="E23B30">
              <a:alpha val="69804"/>
            </a:srgbClr>
          </a:solidFill>
          <a:ln w="9525" cap="flat" cmpd="sng" algn="ctr">
            <a:solidFill>
              <a:schemeClr val="tx1"/>
            </a:solidFill>
            <a:prstDash val="solid"/>
            <a:round/>
            <a:headEnd type="none" w="med" len="med"/>
            <a:tailEnd type="none" w="med" len="med"/>
          </a:ln>
          <a:effectLst/>
        </p:spPr>
        <p:txBody>
          <a:bodyPr vert="horz" wrap="none" lIns="0" tIns="0" rIns="0" bIns="0" numCol="1" rtlCol="0" anchor="t" anchorCtr="0" compatLnSpc="1">
            <a:prstTxWarp prst="textNoShape">
              <a:avLst/>
            </a:prstTxWarp>
            <a:spAutoFit/>
          </a:bodyPr>
          <a:lstStyle/>
          <a:p>
            <a:pPr marL="230188" marR="0" indent="-230188" algn="ctr" defTabSz="914400" rtl="0" eaLnBrk="0" fontAlgn="base" latinLnBrk="0" hangingPunct="0">
              <a:lnSpc>
                <a:spcPct val="100000"/>
              </a:lnSpc>
              <a:spcBef>
                <a:spcPct val="20000"/>
              </a:spcBef>
              <a:spcAft>
                <a:spcPct val="0"/>
              </a:spcAft>
              <a:buClr>
                <a:schemeClr val="tx1"/>
              </a:buClr>
              <a:buSzPct val="110000"/>
              <a:buFontTx/>
              <a:buNone/>
              <a:tabLst/>
            </a:pPr>
            <a:endParaRPr kumimoji="0" lang="en-US" sz="2400" b="0" i="0" u="none" strike="noStrike" cap="none" normalizeH="0" baseline="0" smtClean="0">
              <a:ln>
                <a:noFill/>
              </a:ln>
              <a:solidFill>
                <a:schemeClr val="tx1"/>
              </a:solidFill>
              <a:effectLst/>
              <a:latin typeface="Arial" pitchFamily="34" charset="0"/>
            </a:endParaRPr>
          </a:p>
        </p:txBody>
      </p:sp>
      <p:sp>
        <p:nvSpPr>
          <p:cNvPr id="4" name="TextBox 3"/>
          <p:cNvSpPr txBox="1"/>
          <p:nvPr/>
        </p:nvSpPr>
        <p:spPr>
          <a:xfrm>
            <a:off x="1" y="190282"/>
            <a:ext cx="9144000" cy="646331"/>
          </a:xfrm>
          <a:prstGeom prst="rect">
            <a:avLst/>
          </a:prstGeom>
          <a:noFill/>
        </p:spPr>
        <p:txBody>
          <a:bodyPr wrap="square" rtlCol="0">
            <a:spAutoFit/>
          </a:bodyPr>
          <a:lstStyle/>
          <a:p>
            <a:pPr algn="ctr"/>
            <a:r>
              <a:rPr lang="en-US" sz="3600" b="1" dirty="0" smtClean="0">
                <a:latin typeface="Garamond" panose="02020404030301010803" pitchFamily="18" charset="0"/>
                <a:ea typeface="Tahoma" panose="020B0604030504040204" pitchFamily="34" charset="0"/>
                <a:cs typeface="Tahoma" panose="020B0604030504040204" pitchFamily="34" charset="0"/>
              </a:rPr>
              <a:t>Student </a:t>
            </a:r>
            <a:r>
              <a:rPr lang="en-US" sz="3600" b="1" dirty="0">
                <a:latin typeface="Garamond" panose="02020404030301010803" pitchFamily="18" charset="0"/>
                <a:ea typeface="Tahoma" panose="020B0604030504040204" pitchFamily="34" charset="0"/>
                <a:cs typeface="Tahoma" panose="020B0604030504040204" pitchFamily="34" charset="0"/>
              </a:rPr>
              <a:t>R</a:t>
            </a:r>
            <a:r>
              <a:rPr lang="en-US" sz="3600" b="1" dirty="0" smtClean="0">
                <a:latin typeface="Garamond" panose="02020404030301010803" pitchFamily="18" charset="0"/>
                <a:ea typeface="Tahoma" panose="020B0604030504040204" pitchFamily="34" charset="0"/>
                <a:cs typeface="Tahoma" panose="020B0604030504040204" pitchFamily="34" charset="0"/>
              </a:rPr>
              <a:t>oles</a:t>
            </a:r>
            <a:endParaRPr lang="en-US" sz="3600" b="1" dirty="0">
              <a:latin typeface="Garamond" panose="02020404030301010803" pitchFamily="18" charset="0"/>
              <a:ea typeface="Tahoma" panose="020B0604030504040204" pitchFamily="34" charset="0"/>
              <a:cs typeface="Tahoma" panose="020B0604030504040204" pitchFamily="34" charset="0"/>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063760" y="5789314"/>
            <a:ext cx="1623040" cy="659111"/>
          </a:xfrm>
          <a:prstGeom prst="rect">
            <a:avLst/>
          </a:prstGeom>
        </p:spPr>
      </p:pic>
    </p:spTree>
    <p:extLst>
      <p:ext uri="{BB962C8B-B14F-4D97-AF65-F5344CB8AC3E}">
        <p14:creationId xmlns:p14="http://schemas.microsoft.com/office/powerpoint/2010/main" val="433688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100" name="Rectangle 3"/>
          <p:cNvSpPr>
            <a:spLocks noGrp="1" noChangeArrowheads="1"/>
          </p:cNvSpPr>
          <p:nvPr>
            <p:ph idx="1"/>
          </p:nvPr>
        </p:nvSpPr>
        <p:spPr>
          <a:xfrm>
            <a:off x="457200" y="1324573"/>
            <a:ext cx="8229600" cy="3187792"/>
          </a:xfrm>
        </p:spPr>
        <p:txBody>
          <a:bodyPr>
            <a:normAutofit/>
          </a:bodyPr>
          <a:lstStyle/>
          <a:p>
            <a:pPr>
              <a:buFont typeface="Arial" panose="020B0604020202020204" pitchFamily="34" charset="0"/>
              <a:buChar char="•"/>
            </a:pPr>
            <a:r>
              <a:rPr lang="en-US" sz="2800" dirty="0" smtClean="0">
                <a:latin typeface="Garamond" panose="02020404030301010803" pitchFamily="18" charset="0"/>
              </a:rPr>
              <a:t>Read the instructions carefully, follow them precisely.</a:t>
            </a:r>
          </a:p>
          <a:p>
            <a:pPr>
              <a:buFont typeface="Arial" panose="020B0604020202020204" pitchFamily="34" charset="0"/>
              <a:buChar char="•"/>
            </a:pPr>
            <a:r>
              <a:rPr lang="en-US" sz="2800" dirty="0" smtClean="0">
                <a:latin typeface="Garamond" panose="02020404030301010803" pitchFamily="18" charset="0"/>
              </a:rPr>
              <a:t>Read what the rules state and base your decisions on the rules.</a:t>
            </a:r>
          </a:p>
          <a:p>
            <a:pPr>
              <a:buFont typeface="Arial" panose="020B0604020202020204" pitchFamily="34" charset="0"/>
              <a:buChar char="•"/>
            </a:pPr>
            <a:r>
              <a:rPr lang="en-US" sz="2800" dirty="0" smtClean="0">
                <a:latin typeface="Garamond" panose="02020404030301010803" pitchFamily="18" charset="0"/>
              </a:rPr>
              <a:t>If the rules do not state that you cannot do something, then you may do it, as long as it is safe and not destructive.</a:t>
            </a:r>
          </a:p>
          <a:p>
            <a:pPr>
              <a:buFont typeface="Arial" panose="020B0604020202020204" pitchFamily="34" charset="0"/>
              <a:buChar char="•"/>
            </a:pPr>
            <a:r>
              <a:rPr lang="en-US" sz="2800" dirty="0"/>
              <a:t>You are responsible for cleaning up your work area.</a:t>
            </a:r>
          </a:p>
          <a:p>
            <a:pPr>
              <a:buFont typeface="Arial" panose="020B0604020202020204" pitchFamily="34" charset="0"/>
              <a:buChar char="•"/>
            </a:pPr>
            <a:endParaRPr lang="en-US" sz="2800" dirty="0" smtClean="0">
              <a:latin typeface="Garamond" panose="02020404030301010803" pitchFamily="18" charset="0"/>
            </a:endParaRPr>
          </a:p>
        </p:txBody>
      </p:sp>
      <p:sp>
        <p:nvSpPr>
          <p:cNvPr id="3" name="Rectangle 2"/>
          <p:cNvSpPr/>
          <p:nvPr/>
        </p:nvSpPr>
        <p:spPr bwMode="auto">
          <a:xfrm>
            <a:off x="0" y="0"/>
            <a:ext cx="9144000" cy="947956"/>
          </a:xfrm>
          <a:prstGeom prst="rect">
            <a:avLst/>
          </a:prstGeom>
          <a:solidFill>
            <a:srgbClr val="E23B30">
              <a:alpha val="69804"/>
            </a:srgbClr>
          </a:solidFill>
          <a:ln w="9525" cap="flat" cmpd="sng" algn="ctr">
            <a:solidFill>
              <a:schemeClr val="tx1"/>
            </a:solidFill>
            <a:prstDash val="solid"/>
            <a:round/>
            <a:headEnd type="none" w="med" len="med"/>
            <a:tailEnd type="none" w="med" len="med"/>
          </a:ln>
          <a:effectLst/>
        </p:spPr>
        <p:txBody>
          <a:bodyPr vert="horz" wrap="none" lIns="0" tIns="0" rIns="0" bIns="0" numCol="1" rtlCol="0" anchor="t" anchorCtr="0" compatLnSpc="1">
            <a:prstTxWarp prst="textNoShape">
              <a:avLst/>
            </a:prstTxWarp>
            <a:spAutoFit/>
          </a:bodyPr>
          <a:lstStyle/>
          <a:p>
            <a:pPr marL="230188" marR="0" indent="-230188" algn="ctr" defTabSz="914400" rtl="0" eaLnBrk="0" fontAlgn="base" latinLnBrk="0" hangingPunct="0">
              <a:lnSpc>
                <a:spcPct val="100000"/>
              </a:lnSpc>
              <a:spcBef>
                <a:spcPct val="20000"/>
              </a:spcBef>
              <a:spcAft>
                <a:spcPct val="0"/>
              </a:spcAft>
              <a:buClr>
                <a:schemeClr val="tx1"/>
              </a:buClr>
              <a:buSzPct val="110000"/>
              <a:buFontTx/>
              <a:buNone/>
              <a:tabLst/>
            </a:pPr>
            <a:endParaRPr kumimoji="0" lang="en-US" sz="2400" b="0" i="0" u="none" strike="noStrike" cap="none" normalizeH="0" baseline="0" smtClean="0">
              <a:ln>
                <a:noFill/>
              </a:ln>
              <a:solidFill>
                <a:schemeClr val="tx1"/>
              </a:solidFill>
              <a:effectLst/>
              <a:latin typeface="Arial" pitchFamily="34" charset="0"/>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063760" y="5789314"/>
            <a:ext cx="1623040" cy="659111"/>
          </a:xfrm>
          <a:prstGeom prst="rect">
            <a:avLst/>
          </a:prstGeom>
        </p:spPr>
      </p:pic>
      <p:sp>
        <p:nvSpPr>
          <p:cNvPr id="7" name="TextBox 6"/>
          <p:cNvSpPr txBox="1"/>
          <p:nvPr/>
        </p:nvSpPr>
        <p:spPr>
          <a:xfrm>
            <a:off x="1" y="190282"/>
            <a:ext cx="9144000" cy="461665"/>
          </a:xfrm>
          <a:prstGeom prst="rect">
            <a:avLst/>
          </a:prstGeom>
          <a:noFill/>
        </p:spPr>
        <p:txBody>
          <a:bodyPr wrap="square" rtlCol="0">
            <a:spAutoFit/>
          </a:bodyPr>
          <a:lstStyle/>
          <a:p>
            <a:pPr algn="ctr"/>
            <a:r>
              <a:rPr lang="en-US" sz="2400" b="1" dirty="0" smtClean="0">
                <a:latin typeface="Garamond" panose="02020404030301010803" pitchFamily="18" charset="0"/>
                <a:ea typeface="Tahoma" panose="020B0604030504040204" pitchFamily="34" charset="0"/>
                <a:cs typeface="Tahoma" panose="020B0604030504040204" pitchFamily="34" charset="0"/>
              </a:rPr>
              <a:t>Engineering Design Challenge</a:t>
            </a:r>
            <a:endParaRPr lang="en-US" sz="3600" b="1" dirty="0">
              <a:latin typeface="Garamond" panose="02020404030301010803" pitchFamily="18"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3532569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100" name="Rectangle 3"/>
          <p:cNvSpPr>
            <a:spLocks noGrp="1" noChangeArrowheads="1"/>
          </p:cNvSpPr>
          <p:nvPr>
            <p:ph idx="1"/>
          </p:nvPr>
        </p:nvSpPr>
        <p:spPr>
          <a:xfrm>
            <a:off x="457200" y="1324573"/>
            <a:ext cx="8229600" cy="3187792"/>
          </a:xfrm>
        </p:spPr>
        <p:txBody>
          <a:bodyPr>
            <a:normAutofit/>
          </a:bodyPr>
          <a:lstStyle/>
          <a:p>
            <a:pPr marL="0" indent="0">
              <a:buNone/>
            </a:pPr>
            <a:r>
              <a:rPr lang="en-US" sz="2800" dirty="0" smtClean="0"/>
              <a:t>Your teams earns points for the length of time your BB takes to travel through your coaster.  What can your team do to maximize this time?</a:t>
            </a:r>
            <a:endParaRPr lang="en-US" sz="2800" dirty="0"/>
          </a:p>
          <a:p>
            <a:pPr>
              <a:buFont typeface="Arial" panose="020B0604020202020204" pitchFamily="34" charset="0"/>
              <a:buChar char="•"/>
            </a:pPr>
            <a:endParaRPr lang="en-US" sz="2800" dirty="0" smtClean="0">
              <a:latin typeface="Garamond" panose="02020404030301010803" pitchFamily="18" charset="0"/>
            </a:endParaRPr>
          </a:p>
        </p:txBody>
      </p:sp>
      <p:sp>
        <p:nvSpPr>
          <p:cNvPr id="3" name="Rectangle 2"/>
          <p:cNvSpPr/>
          <p:nvPr/>
        </p:nvSpPr>
        <p:spPr bwMode="auto">
          <a:xfrm>
            <a:off x="0" y="0"/>
            <a:ext cx="9144000" cy="947956"/>
          </a:xfrm>
          <a:prstGeom prst="rect">
            <a:avLst/>
          </a:prstGeom>
          <a:solidFill>
            <a:srgbClr val="E23B30">
              <a:alpha val="69804"/>
            </a:srgbClr>
          </a:solidFill>
          <a:ln w="9525" cap="flat" cmpd="sng" algn="ctr">
            <a:solidFill>
              <a:schemeClr val="tx1"/>
            </a:solidFill>
            <a:prstDash val="solid"/>
            <a:round/>
            <a:headEnd type="none" w="med" len="med"/>
            <a:tailEnd type="none" w="med" len="med"/>
          </a:ln>
          <a:effectLst/>
        </p:spPr>
        <p:txBody>
          <a:bodyPr vert="horz" wrap="none" lIns="0" tIns="0" rIns="0" bIns="0" numCol="1" rtlCol="0" anchor="t" anchorCtr="0" compatLnSpc="1">
            <a:prstTxWarp prst="textNoShape">
              <a:avLst/>
            </a:prstTxWarp>
            <a:spAutoFit/>
          </a:bodyPr>
          <a:lstStyle/>
          <a:p>
            <a:pPr marL="230188" marR="0" indent="-230188" algn="ctr" defTabSz="914400" rtl="0" eaLnBrk="0" fontAlgn="base" latinLnBrk="0" hangingPunct="0">
              <a:lnSpc>
                <a:spcPct val="100000"/>
              </a:lnSpc>
              <a:spcBef>
                <a:spcPct val="20000"/>
              </a:spcBef>
              <a:spcAft>
                <a:spcPct val="0"/>
              </a:spcAft>
              <a:buClr>
                <a:schemeClr val="tx1"/>
              </a:buClr>
              <a:buSzPct val="110000"/>
              <a:buFontTx/>
              <a:buNone/>
              <a:tabLst/>
            </a:pPr>
            <a:endParaRPr kumimoji="0" lang="en-US" sz="2400" b="0" i="0" u="none" strike="noStrike" cap="none" normalizeH="0" baseline="0" smtClean="0">
              <a:ln>
                <a:noFill/>
              </a:ln>
              <a:solidFill>
                <a:schemeClr val="tx1"/>
              </a:solidFill>
              <a:effectLst/>
              <a:latin typeface="Arial" pitchFamily="34" charset="0"/>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063760" y="5789314"/>
            <a:ext cx="1623040" cy="659111"/>
          </a:xfrm>
          <a:prstGeom prst="rect">
            <a:avLst/>
          </a:prstGeom>
        </p:spPr>
      </p:pic>
      <p:sp>
        <p:nvSpPr>
          <p:cNvPr id="7" name="TextBox 6"/>
          <p:cNvSpPr txBox="1"/>
          <p:nvPr/>
        </p:nvSpPr>
        <p:spPr>
          <a:xfrm>
            <a:off x="1" y="190282"/>
            <a:ext cx="9144000" cy="461665"/>
          </a:xfrm>
          <a:prstGeom prst="rect">
            <a:avLst/>
          </a:prstGeom>
          <a:noFill/>
        </p:spPr>
        <p:txBody>
          <a:bodyPr wrap="square" rtlCol="0">
            <a:spAutoFit/>
          </a:bodyPr>
          <a:lstStyle/>
          <a:p>
            <a:pPr algn="ctr"/>
            <a:r>
              <a:rPr lang="en-US" sz="2400" b="1" dirty="0" smtClean="0">
                <a:latin typeface="Garamond" panose="02020404030301010803" pitchFamily="18" charset="0"/>
                <a:ea typeface="Tahoma" panose="020B0604030504040204" pitchFamily="34" charset="0"/>
                <a:cs typeface="Tahoma" panose="020B0604030504040204" pitchFamily="34" charset="0"/>
              </a:rPr>
              <a:t>Engineering Design Challenge</a:t>
            </a:r>
            <a:endParaRPr lang="en-US" sz="3600" b="1" dirty="0">
              <a:latin typeface="Garamond" panose="02020404030301010803" pitchFamily="18"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45149481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100" name="Rectangle 3"/>
          <p:cNvSpPr>
            <a:spLocks noGrp="1" noChangeArrowheads="1"/>
          </p:cNvSpPr>
          <p:nvPr>
            <p:ph idx="1"/>
          </p:nvPr>
        </p:nvSpPr>
        <p:spPr>
          <a:xfrm>
            <a:off x="515923" y="1891717"/>
            <a:ext cx="8229600" cy="4072855"/>
          </a:xfrm>
        </p:spPr>
        <p:txBody>
          <a:bodyPr/>
          <a:lstStyle/>
          <a:p>
            <a:pPr marL="0" indent="0" algn="ctr">
              <a:buNone/>
            </a:pPr>
            <a:r>
              <a:rPr lang="en-US" sz="4000" dirty="0" smtClean="0"/>
              <a:t>Wait until you have completed the judging phase and your area is clean before moving forward. </a:t>
            </a:r>
          </a:p>
          <a:p>
            <a:pPr marL="0" indent="0" algn="ctr">
              <a:buNone/>
            </a:pPr>
            <a:endParaRPr lang="en-US" sz="4000" dirty="0"/>
          </a:p>
          <a:p>
            <a:pPr marL="0" indent="0" algn="ctr">
              <a:buNone/>
            </a:pPr>
            <a:r>
              <a:rPr lang="en-US" sz="4000" dirty="0" smtClean="0"/>
              <a:t>Good Luck!</a:t>
            </a:r>
          </a:p>
        </p:txBody>
      </p:sp>
      <p:sp>
        <p:nvSpPr>
          <p:cNvPr id="3" name="Rectangle 2"/>
          <p:cNvSpPr/>
          <p:nvPr/>
        </p:nvSpPr>
        <p:spPr bwMode="auto">
          <a:xfrm>
            <a:off x="0" y="0"/>
            <a:ext cx="9144000" cy="947956"/>
          </a:xfrm>
          <a:prstGeom prst="rect">
            <a:avLst/>
          </a:prstGeom>
          <a:solidFill>
            <a:srgbClr val="E23B30">
              <a:alpha val="69804"/>
            </a:srgbClr>
          </a:solidFill>
          <a:ln w="9525" cap="flat" cmpd="sng" algn="ctr">
            <a:solidFill>
              <a:schemeClr val="tx1"/>
            </a:solidFill>
            <a:prstDash val="solid"/>
            <a:round/>
            <a:headEnd type="none" w="med" len="med"/>
            <a:tailEnd type="none" w="med" len="med"/>
          </a:ln>
          <a:effectLst/>
        </p:spPr>
        <p:txBody>
          <a:bodyPr vert="horz" wrap="none" lIns="0" tIns="0" rIns="0" bIns="0" numCol="1" rtlCol="0" anchor="t" anchorCtr="0" compatLnSpc="1">
            <a:prstTxWarp prst="textNoShape">
              <a:avLst/>
            </a:prstTxWarp>
            <a:spAutoFit/>
          </a:bodyPr>
          <a:lstStyle/>
          <a:p>
            <a:pPr marL="230188" marR="0" indent="-230188" algn="ctr" defTabSz="914400" rtl="0" eaLnBrk="0" fontAlgn="base" latinLnBrk="0" hangingPunct="0">
              <a:lnSpc>
                <a:spcPct val="100000"/>
              </a:lnSpc>
              <a:spcBef>
                <a:spcPct val="20000"/>
              </a:spcBef>
              <a:spcAft>
                <a:spcPct val="0"/>
              </a:spcAft>
              <a:buClr>
                <a:schemeClr val="tx1"/>
              </a:buClr>
              <a:buSzPct val="110000"/>
              <a:buFontTx/>
              <a:buNone/>
              <a:tabLst/>
            </a:pPr>
            <a:endParaRPr kumimoji="0" lang="en-US" sz="2400" b="0" i="0" u="none" strike="noStrike" cap="none" normalizeH="0" baseline="0" smtClean="0">
              <a:ln>
                <a:noFill/>
              </a:ln>
              <a:solidFill>
                <a:schemeClr val="tx1"/>
              </a:solidFill>
              <a:effectLst/>
              <a:latin typeface="Arial" pitchFamily="34" charset="0"/>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063760" y="5789314"/>
            <a:ext cx="1623040" cy="659111"/>
          </a:xfrm>
          <a:prstGeom prst="rect">
            <a:avLst/>
          </a:prstGeom>
        </p:spPr>
      </p:pic>
      <p:sp>
        <p:nvSpPr>
          <p:cNvPr id="8" name="TextBox 7"/>
          <p:cNvSpPr txBox="1"/>
          <p:nvPr/>
        </p:nvSpPr>
        <p:spPr>
          <a:xfrm>
            <a:off x="1" y="190282"/>
            <a:ext cx="9144000" cy="646331"/>
          </a:xfrm>
          <a:prstGeom prst="rect">
            <a:avLst/>
          </a:prstGeom>
          <a:noFill/>
        </p:spPr>
        <p:txBody>
          <a:bodyPr wrap="square" rtlCol="0">
            <a:spAutoFit/>
          </a:bodyPr>
          <a:lstStyle/>
          <a:p>
            <a:pPr algn="ctr"/>
            <a:r>
              <a:rPr lang="en-US" sz="2400" b="1" dirty="0" smtClean="0">
                <a:latin typeface="Garamond" panose="02020404030301010803" pitchFamily="18" charset="0"/>
                <a:ea typeface="Tahoma" panose="020B0604030504040204" pitchFamily="34" charset="0"/>
                <a:cs typeface="Tahoma" panose="020B0604030504040204" pitchFamily="34" charset="0"/>
              </a:rPr>
              <a:t>Engineering Design Challenge – Divisional Competition 2020</a:t>
            </a:r>
            <a:r>
              <a:rPr lang="en-US" sz="3600" b="1" dirty="0" smtClean="0">
                <a:latin typeface="Garamond" panose="02020404030301010803" pitchFamily="18" charset="0"/>
                <a:ea typeface="Tahoma" panose="020B0604030504040204" pitchFamily="34" charset="0"/>
                <a:cs typeface="Tahoma" panose="020B0604030504040204" pitchFamily="34" charset="0"/>
              </a:rPr>
              <a:t> </a:t>
            </a:r>
            <a:endParaRPr lang="en-US" sz="3600" b="1" dirty="0">
              <a:latin typeface="Garamond" panose="02020404030301010803" pitchFamily="18"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6416492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Rectangle 2"/>
          <p:cNvSpPr/>
          <p:nvPr/>
        </p:nvSpPr>
        <p:spPr bwMode="auto">
          <a:xfrm>
            <a:off x="0" y="0"/>
            <a:ext cx="9144000" cy="947956"/>
          </a:xfrm>
          <a:prstGeom prst="rect">
            <a:avLst/>
          </a:prstGeom>
          <a:solidFill>
            <a:srgbClr val="E23B30">
              <a:alpha val="69804"/>
            </a:srgbClr>
          </a:solidFill>
          <a:ln w="9525" cap="flat" cmpd="sng" algn="ctr">
            <a:solidFill>
              <a:schemeClr val="tx1"/>
            </a:solidFill>
            <a:prstDash val="solid"/>
            <a:round/>
            <a:headEnd type="none" w="med" len="med"/>
            <a:tailEnd type="none" w="med" len="med"/>
          </a:ln>
          <a:effectLst/>
        </p:spPr>
        <p:txBody>
          <a:bodyPr vert="horz" wrap="none" lIns="0" tIns="0" rIns="0" bIns="0" numCol="1" rtlCol="0" anchor="t" anchorCtr="0" compatLnSpc="1">
            <a:prstTxWarp prst="textNoShape">
              <a:avLst/>
            </a:prstTxWarp>
            <a:spAutoFit/>
          </a:bodyPr>
          <a:lstStyle/>
          <a:p>
            <a:pPr marL="230188" marR="0" indent="-230188" algn="ctr" defTabSz="914400" rtl="0" eaLnBrk="0" fontAlgn="base" latinLnBrk="0" hangingPunct="0">
              <a:lnSpc>
                <a:spcPct val="100000"/>
              </a:lnSpc>
              <a:spcBef>
                <a:spcPct val="20000"/>
              </a:spcBef>
              <a:spcAft>
                <a:spcPct val="0"/>
              </a:spcAft>
              <a:buClr>
                <a:schemeClr val="tx1"/>
              </a:buClr>
              <a:buSzPct val="110000"/>
              <a:buFontTx/>
              <a:buNone/>
              <a:tabLst/>
            </a:pPr>
            <a:endParaRPr kumimoji="0" lang="en-US" sz="2400" b="0" i="0" u="none" strike="noStrike" cap="none" normalizeH="0" baseline="0" dirty="0" smtClean="0">
              <a:ln>
                <a:noFill/>
              </a:ln>
              <a:solidFill>
                <a:schemeClr val="tx1"/>
              </a:solidFill>
              <a:effectLst/>
              <a:latin typeface="Arial" pitchFamily="34" charset="0"/>
            </a:endParaRPr>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003799" y="5927590"/>
            <a:ext cx="1623040" cy="659111"/>
          </a:xfrm>
          <a:prstGeom prst="rect">
            <a:avLst/>
          </a:prstGeom>
        </p:spPr>
      </p:pic>
      <p:sp>
        <p:nvSpPr>
          <p:cNvPr id="7" name="Rectangle 3"/>
          <p:cNvSpPr txBox="1">
            <a:spLocks noChangeArrowheads="1"/>
          </p:cNvSpPr>
          <p:nvPr/>
        </p:nvSpPr>
        <p:spPr>
          <a:xfrm>
            <a:off x="457200" y="2059133"/>
            <a:ext cx="8229600" cy="2148622"/>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Garamond" panose="02020404030301010803" pitchFamily="18" charset="0"/>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Garamond" panose="02020404030301010803" pitchFamily="18" charset="0"/>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Garamond" panose="02020404030301010803" pitchFamily="18" charset="0"/>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Garamond" panose="02020404030301010803" pitchFamily="18" charset="0"/>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Garamond" panose="02020404030301010803" pitchFamily="18" charset="0"/>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lgn="ctr">
              <a:buFont typeface="Calibri" panose="020F0502020204030204" pitchFamily="34" charset="0"/>
              <a:buNone/>
            </a:pPr>
            <a:endParaRPr lang="en-US" sz="3600" dirty="0" smtClean="0"/>
          </a:p>
          <a:p>
            <a:pPr marL="0" indent="0" algn="ctr">
              <a:buFont typeface="Calibri" panose="020F0502020204030204" pitchFamily="34" charset="0"/>
              <a:buNone/>
            </a:pPr>
            <a:endParaRPr lang="en-US" sz="3600" dirty="0" smtClean="0"/>
          </a:p>
        </p:txBody>
      </p:sp>
      <p:sp>
        <p:nvSpPr>
          <p:cNvPr id="8" name="Rectangle 3"/>
          <p:cNvSpPr txBox="1">
            <a:spLocks noChangeArrowheads="1"/>
          </p:cNvSpPr>
          <p:nvPr/>
        </p:nvSpPr>
        <p:spPr>
          <a:xfrm>
            <a:off x="457200" y="1266092"/>
            <a:ext cx="8169638" cy="4431323"/>
          </a:xfrm>
          <a:prstGeom prst="rect">
            <a:avLst/>
          </a:prstGeom>
        </p:spPr>
        <p:txBody>
          <a:bodyPr vert="horz" lIns="0" tIns="45720" rIns="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Garamond" panose="02020404030301010803" pitchFamily="18" charset="0"/>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Garamond" panose="02020404030301010803" pitchFamily="18" charset="0"/>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Garamond" panose="02020404030301010803" pitchFamily="18" charset="0"/>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Garamond" panose="02020404030301010803" pitchFamily="18" charset="0"/>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Garamond" panose="02020404030301010803" pitchFamily="18" charset="0"/>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buNone/>
            </a:pPr>
            <a:r>
              <a:rPr lang="en-US" sz="2800" b="1" dirty="0" smtClean="0"/>
              <a:t>Today’s Challenge:</a:t>
            </a:r>
          </a:p>
          <a:p>
            <a:pPr marL="0" indent="0">
              <a:buNone/>
            </a:pPr>
            <a:r>
              <a:rPr lang="en-US" sz="2800" dirty="0" smtClean="0"/>
              <a:t>Design and build a 3D maze of straws through which a metal BB must travel. The BB should complete the track successfully and land into a cup.</a:t>
            </a:r>
          </a:p>
          <a:p>
            <a:pPr marL="0" indent="0">
              <a:buNone/>
            </a:pPr>
            <a:r>
              <a:rPr lang="en-US" sz="2800" dirty="0" smtClean="0"/>
              <a:t>Your design will be judged by the success of the metal BB completing the track, amount of time to run the track, height, length, additional loops, and angles of the track.</a:t>
            </a:r>
          </a:p>
        </p:txBody>
      </p:sp>
      <p:sp>
        <p:nvSpPr>
          <p:cNvPr id="9" name="TextBox 8"/>
          <p:cNvSpPr txBox="1"/>
          <p:nvPr/>
        </p:nvSpPr>
        <p:spPr>
          <a:xfrm>
            <a:off x="1" y="190282"/>
            <a:ext cx="9144000" cy="461665"/>
          </a:xfrm>
          <a:prstGeom prst="rect">
            <a:avLst/>
          </a:prstGeom>
          <a:noFill/>
        </p:spPr>
        <p:txBody>
          <a:bodyPr wrap="square" rtlCol="0">
            <a:spAutoFit/>
          </a:bodyPr>
          <a:lstStyle/>
          <a:p>
            <a:pPr algn="ctr"/>
            <a:r>
              <a:rPr lang="en-US" sz="2400" b="1" dirty="0" smtClean="0">
                <a:latin typeface="Garamond" panose="02020404030301010803" pitchFamily="18" charset="0"/>
                <a:ea typeface="Tahoma" panose="020B0604030504040204" pitchFamily="34" charset="0"/>
                <a:cs typeface="Tahoma" panose="020B0604030504040204" pitchFamily="34" charset="0"/>
              </a:rPr>
              <a:t>Engineering Design Challenge</a:t>
            </a:r>
          </a:p>
        </p:txBody>
      </p:sp>
    </p:spTree>
    <p:extLst>
      <p:ext uri="{BB962C8B-B14F-4D97-AF65-F5344CB8AC3E}">
        <p14:creationId xmlns:p14="http://schemas.microsoft.com/office/powerpoint/2010/main" val="13460027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Rectangle 2"/>
          <p:cNvSpPr/>
          <p:nvPr/>
        </p:nvSpPr>
        <p:spPr bwMode="auto">
          <a:xfrm>
            <a:off x="0" y="0"/>
            <a:ext cx="9144000" cy="947956"/>
          </a:xfrm>
          <a:prstGeom prst="rect">
            <a:avLst/>
          </a:prstGeom>
          <a:solidFill>
            <a:srgbClr val="E23B30">
              <a:alpha val="69804"/>
            </a:srgbClr>
          </a:solidFill>
          <a:ln w="9525" cap="flat" cmpd="sng" algn="ctr">
            <a:solidFill>
              <a:schemeClr val="tx1"/>
            </a:solidFill>
            <a:prstDash val="solid"/>
            <a:round/>
            <a:headEnd type="none" w="med" len="med"/>
            <a:tailEnd type="none" w="med" len="med"/>
          </a:ln>
          <a:effectLst/>
        </p:spPr>
        <p:txBody>
          <a:bodyPr vert="horz" wrap="none" lIns="0" tIns="0" rIns="0" bIns="0" numCol="1" rtlCol="0" anchor="t" anchorCtr="0" compatLnSpc="1">
            <a:prstTxWarp prst="textNoShape">
              <a:avLst/>
            </a:prstTxWarp>
            <a:spAutoFit/>
          </a:bodyPr>
          <a:lstStyle/>
          <a:p>
            <a:pPr marL="230188" marR="0" indent="-230188" algn="ctr" defTabSz="914400" rtl="0" eaLnBrk="0" fontAlgn="base" latinLnBrk="0" hangingPunct="0">
              <a:lnSpc>
                <a:spcPct val="100000"/>
              </a:lnSpc>
              <a:spcBef>
                <a:spcPct val="20000"/>
              </a:spcBef>
              <a:spcAft>
                <a:spcPct val="0"/>
              </a:spcAft>
              <a:buClr>
                <a:schemeClr val="tx1"/>
              </a:buClr>
              <a:buSzPct val="110000"/>
              <a:buFontTx/>
              <a:buNone/>
              <a:tabLst/>
            </a:pPr>
            <a:endParaRPr kumimoji="0" lang="en-US" sz="2400" b="0" i="0" u="none" strike="noStrike" cap="none" normalizeH="0" baseline="0" dirty="0" smtClean="0">
              <a:ln>
                <a:noFill/>
              </a:ln>
              <a:solidFill>
                <a:schemeClr val="tx1"/>
              </a:solidFill>
              <a:effectLst/>
              <a:latin typeface="Arial" pitchFamily="34" charset="0"/>
            </a:endParaRPr>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003799" y="5927590"/>
            <a:ext cx="1623040" cy="659111"/>
          </a:xfrm>
          <a:prstGeom prst="rect">
            <a:avLst/>
          </a:prstGeom>
        </p:spPr>
      </p:pic>
      <p:sp>
        <p:nvSpPr>
          <p:cNvPr id="7" name="Rectangle 3"/>
          <p:cNvSpPr txBox="1">
            <a:spLocks noChangeArrowheads="1"/>
          </p:cNvSpPr>
          <p:nvPr/>
        </p:nvSpPr>
        <p:spPr>
          <a:xfrm>
            <a:off x="397239" y="1840472"/>
            <a:ext cx="8229600" cy="2148622"/>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Garamond" panose="02020404030301010803" pitchFamily="18" charset="0"/>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Garamond" panose="02020404030301010803" pitchFamily="18" charset="0"/>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Garamond" panose="02020404030301010803" pitchFamily="18" charset="0"/>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Garamond" panose="02020404030301010803" pitchFamily="18" charset="0"/>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Garamond" panose="02020404030301010803" pitchFamily="18" charset="0"/>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lgn="ctr">
              <a:buFont typeface="Calibri" panose="020F0502020204030204" pitchFamily="34" charset="0"/>
              <a:buNone/>
            </a:pPr>
            <a:endParaRPr lang="en-US" sz="3600" dirty="0" smtClean="0"/>
          </a:p>
          <a:p>
            <a:pPr marL="0" indent="0" algn="ctr">
              <a:buFont typeface="Calibri" panose="020F0502020204030204" pitchFamily="34" charset="0"/>
              <a:buNone/>
            </a:pPr>
            <a:endParaRPr lang="en-US" sz="3600" dirty="0" smtClean="0"/>
          </a:p>
        </p:txBody>
      </p:sp>
      <p:sp>
        <p:nvSpPr>
          <p:cNvPr id="8" name="Rectangle 3"/>
          <p:cNvSpPr txBox="1">
            <a:spLocks noChangeArrowheads="1"/>
          </p:cNvSpPr>
          <p:nvPr/>
        </p:nvSpPr>
        <p:spPr>
          <a:xfrm>
            <a:off x="457199" y="1138238"/>
            <a:ext cx="8226447" cy="4703164"/>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Garamond" panose="02020404030301010803" pitchFamily="18" charset="0"/>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Garamond" panose="02020404030301010803" pitchFamily="18" charset="0"/>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Garamond" panose="02020404030301010803" pitchFamily="18" charset="0"/>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Garamond" panose="02020404030301010803" pitchFamily="18" charset="0"/>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Garamond" panose="02020404030301010803" pitchFamily="18" charset="0"/>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buFont typeface="Arial" panose="020B0604020202020204" pitchFamily="34" charset="0"/>
              <a:buChar char="•"/>
            </a:pPr>
            <a:r>
              <a:rPr lang="en-US" sz="2800" dirty="0" smtClean="0"/>
              <a:t>Each team will have a spoon straw and a paper cup. The track must start with the spoon straw and end in the cup.</a:t>
            </a:r>
          </a:p>
          <a:p>
            <a:pPr>
              <a:buFont typeface="Arial" panose="020B0604020202020204" pitchFamily="34" charset="0"/>
              <a:buChar char="•"/>
            </a:pPr>
            <a:r>
              <a:rPr lang="en-US" sz="2800" dirty="0" smtClean="0"/>
              <a:t>All </a:t>
            </a:r>
            <a:r>
              <a:rPr lang="en-US" sz="2800" dirty="0"/>
              <a:t>support for the BB-coaster track must be attached to the baseboard. </a:t>
            </a:r>
            <a:endParaRPr lang="en-US" sz="2800" dirty="0" smtClean="0"/>
          </a:p>
          <a:p>
            <a:pPr>
              <a:buFont typeface="Arial" panose="020B0604020202020204" pitchFamily="34" charset="0"/>
              <a:buChar char="•"/>
            </a:pPr>
            <a:r>
              <a:rPr lang="en-US" sz="2800" dirty="0" smtClean="0"/>
              <a:t>The baseboard can not be manipulated. All other materials may be manipulated.</a:t>
            </a:r>
          </a:p>
          <a:p>
            <a:pPr>
              <a:buFont typeface="Arial" panose="020B0604020202020204" pitchFamily="34" charset="0"/>
              <a:buChar char="•"/>
            </a:pPr>
            <a:r>
              <a:rPr lang="en-US" sz="2800" dirty="0"/>
              <a:t>Only materials that are provided may be used for construction.</a:t>
            </a:r>
          </a:p>
          <a:p>
            <a:pPr>
              <a:buFont typeface="Arial" panose="020B0604020202020204" pitchFamily="34" charset="0"/>
              <a:buChar char="•"/>
            </a:pPr>
            <a:r>
              <a:rPr lang="en-US" sz="2800" dirty="0"/>
              <a:t>Once you have dropped the BB into the straw, you may not touch or interact with the BB-coaster in any way.</a:t>
            </a:r>
          </a:p>
          <a:p>
            <a:pPr>
              <a:buFont typeface="Arial" panose="020B0604020202020204" pitchFamily="34" charset="0"/>
              <a:buChar char="•"/>
            </a:pPr>
            <a:endParaRPr lang="en-US" sz="2800" dirty="0" smtClean="0"/>
          </a:p>
          <a:p>
            <a:pPr>
              <a:buFont typeface="Arial" panose="020B0604020202020204" pitchFamily="34" charset="0"/>
              <a:buChar char="•"/>
            </a:pPr>
            <a:endParaRPr lang="en-US" sz="2800" dirty="0"/>
          </a:p>
        </p:txBody>
      </p:sp>
      <p:sp>
        <p:nvSpPr>
          <p:cNvPr id="9" name="TextBox 8"/>
          <p:cNvSpPr txBox="1"/>
          <p:nvPr/>
        </p:nvSpPr>
        <p:spPr>
          <a:xfrm>
            <a:off x="1" y="190282"/>
            <a:ext cx="9144000" cy="646331"/>
          </a:xfrm>
          <a:prstGeom prst="rect">
            <a:avLst/>
          </a:prstGeom>
          <a:noFill/>
        </p:spPr>
        <p:txBody>
          <a:bodyPr wrap="square" rtlCol="0">
            <a:spAutoFit/>
          </a:bodyPr>
          <a:lstStyle/>
          <a:p>
            <a:pPr algn="ctr"/>
            <a:r>
              <a:rPr lang="en-US" sz="3600" b="1" dirty="0" smtClean="0">
                <a:latin typeface="Garamond" panose="02020404030301010803" pitchFamily="18" charset="0"/>
                <a:ea typeface="Tahoma" panose="020B0604030504040204" pitchFamily="34" charset="0"/>
                <a:cs typeface="Tahoma" panose="020B0604030504040204" pitchFamily="34" charset="0"/>
              </a:rPr>
              <a:t>BB Coaster</a:t>
            </a:r>
            <a:endParaRPr lang="en-US" sz="3600" b="1" dirty="0">
              <a:latin typeface="Garamond" panose="02020404030301010803" pitchFamily="18"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7585574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Rectangle 2"/>
          <p:cNvSpPr/>
          <p:nvPr/>
        </p:nvSpPr>
        <p:spPr bwMode="auto">
          <a:xfrm>
            <a:off x="0" y="0"/>
            <a:ext cx="9144000" cy="947956"/>
          </a:xfrm>
          <a:prstGeom prst="rect">
            <a:avLst/>
          </a:prstGeom>
          <a:solidFill>
            <a:srgbClr val="E23B30">
              <a:alpha val="69804"/>
            </a:srgbClr>
          </a:solidFill>
          <a:ln w="9525" cap="flat" cmpd="sng" algn="ctr">
            <a:solidFill>
              <a:schemeClr val="tx1"/>
            </a:solidFill>
            <a:prstDash val="solid"/>
            <a:round/>
            <a:headEnd type="none" w="med" len="med"/>
            <a:tailEnd type="none" w="med" len="med"/>
          </a:ln>
          <a:effectLst/>
        </p:spPr>
        <p:txBody>
          <a:bodyPr vert="horz" wrap="none" lIns="0" tIns="0" rIns="0" bIns="0" numCol="1" rtlCol="0" anchor="t" anchorCtr="0" compatLnSpc="1">
            <a:prstTxWarp prst="textNoShape">
              <a:avLst/>
            </a:prstTxWarp>
            <a:spAutoFit/>
          </a:bodyPr>
          <a:lstStyle/>
          <a:p>
            <a:pPr marL="230188" marR="0" indent="-230188" algn="ctr" defTabSz="914400" rtl="0" eaLnBrk="0" fontAlgn="base" latinLnBrk="0" hangingPunct="0">
              <a:lnSpc>
                <a:spcPct val="100000"/>
              </a:lnSpc>
              <a:spcBef>
                <a:spcPct val="20000"/>
              </a:spcBef>
              <a:spcAft>
                <a:spcPct val="0"/>
              </a:spcAft>
              <a:buClr>
                <a:schemeClr val="tx1"/>
              </a:buClr>
              <a:buSzPct val="110000"/>
              <a:buFontTx/>
              <a:buNone/>
              <a:tabLst/>
            </a:pPr>
            <a:endParaRPr kumimoji="0" lang="en-US" sz="2400" b="0" i="0" u="none" strike="noStrike" cap="none" normalizeH="0" baseline="0" smtClean="0">
              <a:ln>
                <a:noFill/>
              </a:ln>
              <a:solidFill>
                <a:schemeClr val="tx1"/>
              </a:solidFill>
              <a:effectLst/>
              <a:latin typeface="Arial" pitchFamily="34" charset="0"/>
            </a:endParaRPr>
          </a:p>
        </p:txBody>
      </p:sp>
      <p:sp>
        <p:nvSpPr>
          <p:cNvPr id="4" name="TextBox 3"/>
          <p:cNvSpPr txBox="1"/>
          <p:nvPr/>
        </p:nvSpPr>
        <p:spPr>
          <a:xfrm>
            <a:off x="10489" y="190282"/>
            <a:ext cx="9133512" cy="646331"/>
          </a:xfrm>
          <a:prstGeom prst="rect">
            <a:avLst/>
          </a:prstGeom>
          <a:noFill/>
        </p:spPr>
        <p:txBody>
          <a:bodyPr wrap="square" rtlCol="0">
            <a:spAutoFit/>
          </a:bodyPr>
          <a:lstStyle/>
          <a:p>
            <a:pPr algn="ctr"/>
            <a:r>
              <a:rPr lang="en-US" sz="3600" b="1" dirty="0" smtClean="0">
                <a:latin typeface="Garamond" panose="02020404030301010803" pitchFamily="18" charset="0"/>
                <a:ea typeface="Tahoma" panose="020B0604030504040204" pitchFamily="34" charset="0"/>
                <a:cs typeface="Tahoma" panose="020B0604030504040204" pitchFamily="34" charset="0"/>
              </a:rPr>
              <a:t>Scoring</a:t>
            </a:r>
            <a:endParaRPr lang="en-US" sz="3600" b="1" dirty="0">
              <a:latin typeface="Garamond" panose="02020404030301010803" pitchFamily="18" charset="0"/>
              <a:ea typeface="Tahoma" panose="020B0604030504040204" pitchFamily="34" charset="0"/>
              <a:cs typeface="Tahoma" panose="020B0604030504040204" pitchFamily="34" charset="0"/>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063760" y="5849274"/>
            <a:ext cx="1623040" cy="659111"/>
          </a:xfrm>
          <a:prstGeom prst="rect">
            <a:avLst/>
          </a:prstGeom>
        </p:spPr>
      </p:pic>
      <p:sp>
        <p:nvSpPr>
          <p:cNvPr id="9" name="TextBox 8"/>
          <p:cNvSpPr txBox="1"/>
          <p:nvPr/>
        </p:nvSpPr>
        <p:spPr>
          <a:xfrm>
            <a:off x="0" y="1026895"/>
            <a:ext cx="9133511" cy="5509200"/>
          </a:xfrm>
          <a:prstGeom prst="rect">
            <a:avLst/>
          </a:prstGeom>
          <a:noFill/>
        </p:spPr>
        <p:txBody>
          <a:bodyPr wrap="square" rtlCol="0">
            <a:spAutoFit/>
          </a:bodyPr>
          <a:lstStyle/>
          <a:p>
            <a:r>
              <a:rPr lang="en-US" sz="4400" dirty="0" smtClean="0">
                <a:latin typeface="Garamond" panose="02020404030301010803" pitchFamily="18" charset="0"/>
              </a:rPr>
              <a:t>Total Score  = Track is completed</a:t>
            </a:r>
          </a:p>
          <a:p>
            <a:r>
              <a:rPr lang="en-US" sz="4400" dirty="0">
                <a:latin typeface="Garamond" panose="02020404030301010803" pitchFamily="18" charset="0"/>
              </a:rPr>
              <a:t>	</a:t>
            </a:r>
            <a:r>
              <a:rPr lang="en-US" sz="4400" dirty="0" smtClean="0">
                <a:latin typeface="Garamond" panose="02020404030301010803" pitchFamily="18" charset="0"/>
              </a:rPr>
              <a:t>				    + BB stays in cup                                 					    + Time for BB to finish</a:t>
            </a:r>
          </a:p>
          <a:p>
            <a:r>
              <a:rPr lang="en-US" sz="4400" dirty="0">
                <a:latin typeface="Garamond" panose="02020404030301010803" pitchFamily="18" charset="0"/>
              </a:rPr>
              <a:t>	</a:t>
            </a:r>
            <a:r>
              <a:rPr lang="en-US" sz="4400" dirty="0" smtClean="0">
                <a:latin typeface="Garamond" panose="02020404030301010803" pitchFamily="18" charset="0"/>
              </a:rPr>
              <a:t>					 + Height of track</a:t>
            </a:r>
          </a:p>
          <a:p>
            <a:r>
              <a:rPr lang="en-US" sz="4400" dirty="0">
                <a:latin typeface="Garamond" panose="02020404030301010803" pitchFamily="18" charset="0"/>
              </a:rPr>
              <a:t>	</a:t>
            </a:r>
            <a:r>
              <a:rPr lang="en-US" sz="4400" dirty="0" smtClean="0">
                <a:latin typeface="Garamond" panose="02020404030301010803" pitchFamily="18" charset="0"/>
              </a:rPr>
              <a:t>					 + Length of track</a:t>
            </a:r>
          </a:p>
          <a:p>
            <a:r>
              <a:rPr lang="en-US" sz="4400" dirty="0">
                <a:latin typeface="Garamond" panose="02020404030301010803" pitchFamily="18" charset="0"/>
              </a:rPr>
              <a:t>	</a:t>
            </a:r>
            <a:r>
              <a:rPr lang="en-US" sz="4400" dirty="0" smtClean="0">
                <a:latin typeface="Garamond" panose="02020404030301010803" pitchFamily="18" charset="0"/>
              </a:rPr>
              <a:t>					 + # of </a:t>
            </a:r>
            <a:r>
              <a:rPr lang="en-US" sz="4400" dirty="0" smtClean="0">
                <a:latin typeface="Garamond" panose="02020404030301010803" pitchFamily="18" charset="0"/>
              </a:rPr>
              <a:t>turns ≥ </a:t>
            </a:r>
            <a:r>
              <a:rPr lang="en-US" sz="4400" dirty="0" smtClean="0">
                <a:latin typeface="Garamond" panose="02020404030301010803" pitchFamily="18" charset="0"/>
              </a:rPr>
              <a:t>90˚ angle</a:t>
            </a:r>
          </a:p>
          <a:p>
            <a:r>
              <a:rPr lang="en-US" sz="4400" dirty="0">
                <a:latin typeface="Garamond" panose="02020404030301010803" pitchFamily="18" charset="0"/>
              </a:rPr>
              <a:t>	</a:t>
            </a:r>
            <a:r>
              <a:rPr lang="en-US" sz="4400" dirty="0" smtClean="0">
                <a:latin typeface="Garamond" panose="02020404030301010803" pitchFamily="18" charset="0"/>
              </a:rPr>
              <a:t>					 + # of </a:t>
            </a:r>
            <a:r>
              <a:rPr lang="en-US" sz="4400" dirty="0" smtClean="0">
                <a:latin typeface="Garamond" panose="02020404030301010803" pitchFamily="18" charset="0"/>
              </a:rPr>
              <a:t>vertical </a:t>
            </a:r>
            <a:r>
              <a:rPr lang="en-US" sz="4400" dirty="0" smtClean="0">
                <a:latin typeface="Garamond" panose="02020404030301010803" pitchFamily="18" charset="0"/>
              </a:rPr>
              <a:t>loops</a:t>
            </a:r>
          </a:p>
          <a:p>
            <a:endParaRPr lang="en-US" sz="4400" dirty="0">
              <a:latin typeface="Garamond" panose="02020404030301010803" pitchFamily="18" charset="0"/>
            </a:endParaRPr>
          </a:p>
        </p:txBody>
      </p:sp>
    </p:spTree>
    <p:extLst>
      <p:ext uri="{BB962C8B-B14F-4D97-AF65-F5344CB8AC3E}">
        <p14:creationId xmlns:p14="http://schemas.microsoft.com/office/powerpoint/2010/main" val="29056413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Rectangle 2"/>
          <p:cNvSpPr/>
          <p:nvPr/>
        </p:nvSpPr>
        <p:spPr bwMode="auto">
          <a:xfrm>
            <a:off x="0" y="0"/>
            <a:ext cx="9144000" cy="947956"/>
          </a:xfrm>
          <a:prstGeom prst="rect">
            <a:avLst/>
          </a:prstGeom>
          <a:solidFill>
            <a:srgbClr val="E23B30">
              <a:alpha val="69804"/>
            </a:srgbClr>
          </a:solidFill>
          <a:ln w="9525" cap="flat" cmpd="sng" algn="ctr">
            <a:solidFill>
              <a:schemeClr val="tx1"/>
            </a:solidFill>
            <a:prstDash val="solid"/>
            <a:round/>
            <a:headEnd type="none" w="med" len="med"/>
            <a:tailEnd type="none" w="med" len="med"/>
          </a:ln>
          <a:effectLst/>
        </p:spPr>
        <p:txBody>
          <a:bodyPr vert="horz" wrap="none" lIns="0" tIns="0" rIns="0" bIns="0" numCol="1" rtlCol="0" anchor="t" anchorCtr="0" compatLnSpc="1">
            <a:prstTxWarp prst="textNoShape">
              <a:avLst/>
            </a:prstTxWarp>
            <a:spAutoFit/>
          </a:bodyPr>
          <a:lstStyle/>
          <a:p>
            <a:pPr marL="230188" marR="0" indent="-230188" algn="ctr" defTabSz="914400" rtl="0" eaLnBrk="0" fontAlgn="base" latinLnBrk="0" hangingPunct="0">
              <a:lnSpc>
                <a:spcPct val="100000"/>
              </a:lnSpc>
              <a:spcBef>
                <a:spcPct val="20000"/>
              </a:spcBef>
              <a:spcAft>
                <a:spcPct val="0"/>
              </a:spcAft>
              <a:buClr>
                <a:schemeClr val="tx1"/>
              </a:buClr>
              <a:buSzPct val="110000"/>
              <a:buFontTx/>
              <a:buNone/>
              <a:tabLst/>
            </a:pPr>
            <a:endParaRPr kumimoji="0" lang="en-US" sz="2400" b="0" i="0" u="none" strike="noStrike" cap="none" normalizeH="0" baseline="0" dirty="0" smtClean="0">
              <a:ln>
                <a:noFill/>
              </a:ln>
              <a:solidFill>
                <a:schemeClr val="tx1"/>
              </a:solidFill>
              <a:effectLst/>
              <a:latin typeface="Arial" pitchFamily="34" charset="0"/>
            </a:endParaRPr>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003799" y="5927590"/>
            <a:ext cx="1623040" cy="659111"/>
          </a:xfrm>
          <a:prstGeom prst="rect">
            <a:avLst/>
          </a:prstGeom>
        </p:spPr>
      </p:pic>
      <p:sp>
        <p:nvSpPr>
          <p:cNvPr id="7" name="Rectangle 3"/>
          <p:cNvSpPr txBox="1">
            <a:spLocks noChangeArrowheads="1"/>
          </p:cNvSpPr>
          <p:nvPr/>
        </p:nvSpPr>
        <p:spPr>
          <a:xfrm>
            <a:off x="457200" y="2059133"/>
            <a:ext cx="8229600" cy="2148622"/>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Garamond" panose="02020404030301010803" pitchFamily="18" charset="0"/>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Garamond" panose="02020404030301010803" pitchFamily="18" charset="0"/>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Garamond" panose="02020404030301010803" pitchFamily="18" charset="0"/>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Garamond" panose="02020404030301010803" pitchFamily="18" charset="0"/>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Garamond" panose="02020404030301010803" pitchFamily="18" charset="0"/>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lgn="ctr">
              <a:buFont typeface="Calibri" panose="020F0502020204030204" pitchFamily="34" charset="0"/>
              <a:buNone/>
            </a:pPr>
            <a:endParaRPr lang="en-US" sz="3600" dirty="0" smtClean="0"/>
          </a:p>
          <a:p>
            <a:pPr marL="0" indent="0" algn="ctr">
              <a:buFont typeface="Calibri" panose="020F0502020204030204" pitchFamily="34" charset="0"/>
              <a:buNone/>
            </a:pPr>
            <a:endParaRPr lang="en-US" sz="3600" dirty="0" smtClean="0"/>
          </a:p>
        </p:txBody>
      </p:sp>
      <p:sp>
        <p:nvSpPr>
          <p:cNvPr id="2" name="Rectangle 1"/>
          <p:cNvSpPr/>
          <p:nvPr/>
        </p:nvSpPr>
        <p:spPr>
          <a:xfrm>
            <a:off x="457200" y="1619042"/>
            <a:ext cx="8169639" cy="5255798"/>
          </a:xfrm>
          <a:prstGeom prst="rect">
            <a:avLst/>
          </a:prstGeom>
        </p:spPr>
        <p:txBody>
          <a:bodyPr wrap="square">
            <a:spAutoFit/>
          </a:bodyPr>
          <a:lstStyle/>
          <a:p>
            <a:pPr defTabSz="914400">
              <a:lnSpc>
                <a:spcPct val="90000"/>
              </a:lnSpc>
              <a:spcBef>
                <a:spcPts val="1200"/>
              </a:spcBef>
              <a:spcAft>
                <a:spcPts val="200"/>
              </a:spcAft>
              <a:buClr>
                <a:schemeClr val="accent1"/>
              </a:buClr>
              <a:buSzPct val="100000"/>
            </a:pPr>
            <a:r>
              <a:rPr lang="en-US" sz="2800" dirty="0" smtClean="0">
                <a:solidFill>
                  <a:schemeClr val="tx1">
                    <a:lumMod val="75000"/>
                    <a:lumOff val="25000"/>
                  </a:schemeClr>
                </a:solidFill>
                <a:latin typeface="Garamond" panose="02020404030301010803" pitchFamily="18" charset="0"/>
              </a:rPr>
              <a:t>Points will be awarded based on the best run out of </a:t>
            </a:r>
            <a:r>
              <a:rPr lang="en-US" sz="2800" dirty="0" smtClean="0">
                <a:solidFill>
                  <a:schemeClr val="tx1">
                    <a:lumMod val="75000"/>
                    <a:lumOff val="25000"/>
                  </a:schemeClr>
                </a:solidFill>
                <a:latin typeface="Garamond" panose="02020404030301010803" pitchFamily="18" charset="0"/>
              </a:rPr>
              <a:t>three.</a:t>
            </a:r>
            <a:endParaRPr lang="en-US" sz="2800" dirty="0" smtClean="0">
              <a:solidFill>
                <a:schemeClr val="tx1">
                  <a:lumMod val="75000"/>
                  <a:lumOff val="25000"/>
                </a:schemeClr>
              </a:solidFill>
              <a:latin typeface="Garamond" panose="02020404030301010803" pitchFamily="18" charset="0"/>
            </a:endParaRPr>
          </a:p>
          <a:p>
            <a:pPr defTabSz="914400">
              <a:lnSpc>
                <a:spcPct val="90000"/>
              </a:lnSpc>
              <a:spcBef>
                <a:spcPts val="1200"/>
              </a:spcBef>
              <a:spcAft>
                <a:spcPts val="200"/>
              </a:spcAft>
              <a:buClr>
                <a:schemeClr val="accent1"/>
              </a:buClr>
              <a:buSzPct val="100000"/>
            </a:pPr>
            <a:r>
              <a:rPr lang="en-US" sz="2800" dirty="0">
                <a:solidFill>
                  <a:schemeClr val="tx1">
                    <a:lumMod val="75000"/>
                    <a:lumOff val="25000"/>
                  </a:schemeClr>
                </a:solidFill>
                <a:latin typeface="Garamond" panose="02020404030301010803" pitchFamily="18" charset="0"/>
              </a:rPr>
              <a:t>You will only be scored on the portion of the </a:t>
            </a:r>
            <a:r>
              <a:rPr lang="en-US" sz="2800" dirty="0" smtClean="0">
                <a:solidFill>
                  <a:schemeClr val="tx1">
                    <a:lumMod val="75000"/>
                    <a:lumOff val="25000"/>
                  </a:schemeClr>
                </a:solidFill>
                <a:latin typeface="Garamond" panose="02020404030301010803" pitchFamily="18" charset="0"/>
              </a:rPr>
              <a:t>track that </a:t>
            </a:r>
            <a:r>
              <a:rPr lang="en-US" sz="2800" dirty="0">
                <a:solidFill>
                  <a:schemeClr val="tx1">
                    <a:lumMod val="75000"/>
                    <a:lumOff val="25000"/>
                  </a:schemeClr>
                </a:solidFill>
                <a:latin typeface="Garamond" panose="02020404030301010803" pitchFamily="18" charset="0"/>
              </a:rPr>
              <a:t>the BB traverses.</a:t>
            </a:r>
          </a:p>
          <a:p>
            <a:pPr defTabSz="914400">
              <a:lnSpc>
                <a:spcPct val="90000"/>
              </a:lnSpc>
              <a:spcBef>
                <a:spcPts val="1200"/>
              </a:spcBef>
              <a:spcAft>
                <a:spcPts val="200"/>
              </a:spcAft>
              <a:buClr>
                <a:schemeClr val="accent1"/>
              </a:buClr>
              <a:buSzPct val="100000"/>
            </a:pPr>
            <a:r>
              <a:rPr lang="en-US" sz="2800" dirty="0" smtClean="0">
                <a:solidFill>
                  <a:schemeClr val="tx1">
                    <a:lumMod val="75000"/>
                    <a:lumOff val="25000"/>
                  </a:schemeClr>
                </a:solidFill>
                <a:latin typeface="Garamond" panose="02020404030301010803" pitchFamily="18" charset="0"/>
              </a:rPr>
              <a:t>If </a:t>
            </a:r>
            <a:r>
              <a:rPr lang="en-US" sz="2800" dirty="0">
                <a:solidFill>
                  <a:schemeClr val="tx1">
                    <a:lumMod val="75000"/>
                    <a:lumOff val="25000"/>
                  </a:schemeClr>
                </a:solidFill>
                <a:latin typeface="Garamond" panose="02020404030301010803" pitchFamily="18" charset="0"/>
              </a:rPr>
              <a:t>the BB never completes a full run and stops after traveling half the track, only half the track length, the maximum height to that point, the number of turns and loops to that point will be scored</a:t>
            </a:r>
            <a:r>
              <a:rPr lang="en-US" sz="2800" dirty="0" smtClean="0">
                <a:solidFill>
                  <a:schemeClr val="tx1">
                    <a:lumMod val="75000"/>
                    <a:lumOff val="25000"/>
                  </a:schemeClr>
                </a:solidFill>
                <a:latin typeface="Garamond" panose="02020404030301010803" pitchFamily="18" charset="0"/>
              </a:rPr>
              <a:t>.</a:t>
            </a:r>
          </a:p>
          <a:p>
            <a:pPr defTabSz="914400">
              <a:lnSpc>
                <a:spcPct val="90000"/>
              </a:lnSpc>
              <a:spcBef>
                <a:spcPts val="1200"/>
              </a:spcBef>
              <a:spcAft>
                <a:spcPts val="200"/>
              </a:spcAft>
              <a:buClr>
                <a:schemeClr val="accent1"/>
              </a:buClr>
              <a:buSzPct val="100000"/>
            </a:pPr>
            <a:r>
              <a:rPr lang="en-US" sz="2800" dirty="0" smtClean="0">
                <a:solidFill>
                  <a:schemeClr val="tx1">
                    <a:lumMod val="75000"/>
                    <a:lumOff val="25000"/>
                  </a:schemeClr>
                </a:solidFill>
                <a:latin typeface="Garamond" panose="02020404030301010803" pitchFamily="18" charset="0"/>
              </a:rPr>
              <a:t>Height and length will be scored to the nearest tenth of a centimeter</a:t>
            </a:r>
            <a:r>
              <a:rPr lang="en-US" sz="2800" dirty="0" smtClean="0">
                <a:solidFill>
                  <a:schemeClr val="tx1">
                    <a:lumMod val="75000"/>
                    <a:lumOff val="25000"/>
                  </a:schemeClr>
                </a:solidFill>
                <a:latin typeface="Garamond" panose="02020404030301010803" pitchFamily="18" charset="0"/>
              </a:rPr>
              <a:t>.   </a:t>
            </a:r>
            <a:endParaRPr lang="en-US" sz="2800" dirty="0">
              <a:solidFill>
                <a:schemeClr val="tx1">
                  <a:lumMod val="75000"/>
                  <a:lumOff val="25000"/>
                </a:schemeClr>
              </a:solidFill>
              <a:latin typeface="Garamond" panose="02020404030301010803" pitchFamily="18" charset="0"/>
            </a:endParaRPr>
          </a:p>
          <a:p>
            <a:pPr defTabSz="914400">
              <a:lnSpc>
                <a:spcPct val="90000"/>
              </a:lnSpc>
              <a:spcBef>
                <a:spcPts val="1200"/>
              </a:spcBef>
              <a:spcAft>
                <a:spcPts val="200"/>
              </a:spcAft>
              <a:buClr>
                <a:schemeClr val="accent1"/>
              </a:buClr>
              <a:buSzPct val="100000"/>
            </a:pPr>
            <a:endParaRPr lang="en-US" sz="2800" dirty="0">
              <a:solidFill>
                <a:schemeClr val="tx1">
                  <a:lumMod val="75000"/>
                  <a:lumOff val="25000"/>
                </a:schemeClr>
              </a:solidFill>
              <a:latin typeface="Garamond" panose="02020404030301010803" pitchFamily="18" charset="0"/>
            </a:endParaRPr>
          </a:p>
          <a:p>
            <a:pPr defTabSz="914400">
              <a:lnSpc>
                <a:spcPct val="90000"/>
              </a:lnSpc>
              <a:spcBef>
                <a:spcPts val="1200"/>
              </a:spcBef>
              <a:spcAft>
                <a:spcPts val="200"/>
              </a:spcAft>
              <a:buClr>
                <a:schemeClr val="accent1"/>
              </a:buClr>
              <a:buSzPct val="100000"/>
            </a:pPr>
            <a:endParaRPr lang="en-US" sz="2800" dirty="0">
              <a:solidFill>
                <a:schemeClr val="tx1">
                  <a:lumMod val="75000"/>
                  <a:lumOff val="25000"/>
                </a:schemeClr>
              </a:solidFill>
              <a:latin typeface="Garamond" panose="02020404030301010803" pitchFamily="18" charset="0"/>
            </a:endParaRPr>
          </a:p>
        </p:txBody>
      </p:sp>
      <p:sp>
        <p:nvSpPr>
          <p:cNvPr id="8" name="TextBox 7"/>
          <p:cNvSpPr txBox="1"/>
          <p:nvPr/>
        </p:nvSpPr>
        <p:spPr>
          <a:xfrm>
            <a:off x="1" y="190282"/>
            <a:ext cx="9144000" cy="646331"/>
          </a:xfrm>
          <a:prstGeom prst="rect">
            <a:avLst/>
          </a:prstGeom>
          <a:noFill/>
        </p:spPr>
        <p:txBody>
          <a:bodyPr wrap="square" rtlCol="0">
            <a:spAutoFit/>
          </a:bodyPr>
          <a:lstStyle/>
          <a:p>
            <a:pPr algn="ctr"/>
            <a:r>
              <a:rPr lang="en-US" sz="3600" b="1" dirty="0" smtClean="0">
                <a:latin typeface="Garamond" panose="02020404030301010803" pitchFamily="18" charset="0"/>
                <a:ea typeface="Tahoma" panose="020B0604030504040204" pitchFamily="34" charset="0"/>
                <a:cs typeface="Tahoma" panose="020B0604030504040204" pitchFamily="34" charset="0"/>
              </a:rPr>
              <a:t>Scoring</a:t>
            </a:r>
            <a:endParaRPr lang="en-US" sz="3600" b="1" dirty="0">
              <a:latin typeface="Garamond" panose="02020404030301010803" pitchFamily="18"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6704236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100" name="Rectangle 3"/>
          <p:cNvSpPr>
            <a:spLocks noGrp="1" noChangeArrowheads="1"/>
          </p:cNvSpPr>
          <p:nvPr>
            <p:ph idx="1"/>
          </p:nvPr>
        </p:nvSpPr>
        <p:spPr>
          <a:xfrm>
            <a:off x="469557" y="1278991"/>
            <a:ext cx="8377881" cy="4377525"/>
          </a:xfrm>
        </p:spPr>
        <p:txBody>
          <a:bodyPr>
            <a:noAutofit/>
          </a:bodyPr>
          <a:lstStyle/>
          <a:p>
            <a:pPr marL="0" indent="0">
              <a:buNone/>
            </a:pPr>
            <a:r>
              <a:rPr lang="en-US" sz="3600" b="1" dirty="0"/>
              <a:t>Work to </a:t>
            </a:r>
            <a:r>
              <a:rPr lang="en-US" sz="3600" b="1" dirty="0" smtClean="0"/>
              <a:t>create a BB-coaster that reaches new heights and lengths, twists and turns, while keeping a smooth ride.</a:t>
            </a:r>
            <a:endParaRPr lang="en-US" sz="2800" dirty="0" smtClean="0">
              <a:latin typeface="Californian FB" panose="0207040306080B030204" pitchFamily="18" charset="0"/>
            </a:endParaRPr>
          </a:p>
        </p:txBody>
      </p:sp>
      <p:sp>
        <p:nvSpPr>
          <p:cNvPr id="3" name="Rectangle 2"/>
          <p:cNvSpPr/>
          <p:nvPr/>
        </p:nvSpPr>
        <p:spPr bwMode="auto">
          <a:xfrm>
            <a:off x="0" y="0"/>
            <a:ext cx="9144000" cy="947956"/>
          </a:xfrm>
          <a:prstGeom prst="rect">
            <a:avLst/>
          </a:prstGeom>
          <a:solidFill>
            <a:srgbClr val="E23B30">
              <a:alpha val="69804"/>
            </a:srgbClr>
          </a:solidFill>
          <a:ln w="9525" cap="flat" cmpd="sng" algn="ctr">
            <a:solidFill>
              <a:schemeClr val="tx1"/>
            </a:solidFill>
            <a:prstDash val="solid"/>
            <a:round/>
            <a:headEnd type="none" w="med" len="med"/>
            <a:tailEnd type="none" w="med" len="med"/>
          </a:ln>
          <a:effectLst/>
        </p:spPr>
        <p:txBody>
          <a:bodyPr vert="horz" wrap="none" lIns="0" tIns="0" rIns="0" bIns="0" numCol="1" rtlCol="0" anchor="t" anchorCtr="0" compatLnSpc="1">
            <a:prstTxWarp prst="textNoShape">
              <a:avLst/>
            </a:prstTxWarp>
            <a:spAutoFit/>
          </a:bodyPr>
          <a:lstStyle/>
          <a:p>
            <a:pPr marL="230188" marR="0" indent="-230188" algn="ctr" defTabSz="914400" rtl="0" eaLnBrk="0" fontAlgn="base" latinLnBrk="0" hangingPunct="0">
              <a:lnSpc>
                <a:spcPct val="100000"/>
              </a:lnSpc>
              <a:spcBef>
                <a:spcPct val="20000"/>
              </a:spcBef>
              <a:spcAft>
                <a:spcPct val="0"/>
              </a:spcAft>
              <a:buClr>
                <a:schemeClr val="tx1"/>
              </a:buClr>
              <a:buSzPct val="110000"/>
              <a:buFontTx/>
              <a:buNone/>
              <a:tabLst/>
            </a:pPr>
            <a:endParaRPr kumimoji="0" lang="en-US" sz="2400" b="0" i="0" u="none" strike="noStrike" cap="none" normalizeH="0" baseline="0" smtClean="0">
              <a:ln>
                <a:noFill/>
              </a:ln>
              <a:solidFill>
                <a:schemeClr val="tx1"/>
              </a:solidFill>
              <a:effectLst/>
              <a:latin typeface="Arial" pitchFamily="34" charset="0"/>
            </a:endParaRPr>
          </a:p>
        </p:txBody>
      </p:sp>
      <p:sp>
        <p:nvSpPr>
          <p:cNvPr id="4" name="TextBox 3"/>
          <p:cNvSpPr txBox="1"/>
          <p:nvPr/>
        </p:nvSpPr>
        <p:spPr>
          <a:xfrm>
            <a:off x="10489" y="190282"/>
            <a:ext cx="9133512" cy="646331"/>
          </a:xfrm>
          <a:prstGeom prst="rect">
            <a:avLst/>
          </a:prstGeom>
          <a:noFill/>
        </p:spPr>
        <p:txBody>
          <a:bodyPr wrap="square" rtlCol="0">
            <a:spAutoFit/>
          </a:bodyPr>
          <a:lstStyle/>
          <a:p>
            <a:pPr algn="ctr"/>
            <a:r>
              <a:rPr lang="en-US" sz="3600" b="1" dirty="0" smtClean="0">
                <a:latin typeface="Garamond" panose="02020404030301010803" pitchFamily="18" charset="0"/>
                <a:ea typeface="Tahoma" panose="020B0604030504040204" pitchFamily="34" charset="0"/>
                <a:cs typeface="Tahoma" panose="020B0604030504040204" pitchFamily="34" charset="0"/>
              </a:rPr>
              <a:t>Scoring Summary</a:t>
            </a:r>
            <a:endParaRPr lang="en-US" sz="3600" b="1" dirty="0">
              <a:latin typeface="Garamond" panose="02020404030301010803" pitchFamily="18" charset="0"/>
              <a:ea typeface="Tahoma" panose="020B0604030504040204" pitchFamily="34" charset="0"/>
              <a:cs typeface="Tahoma" panose="020B0604030504040204" pitchFamily="34" charset="0"/>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063760" y="5849274"/>
            <a:ext cx="1623040" cy="659111"/>
          </a:xfrm>
          <a:prstGeom prst="rect">
            <a:avLst/>
          </a:prstGeom>
        </p:spPr>
      </p:pic>
      <p:sp>
        <p:nvSpPr>
          <p:cNvPr id="8" name="Rectangle 3"/>
          <p:cNvSpPr txBox="1">
            <a:spLocks noChangeArrowheads="1"/>
          </p:cNvSpPr>
          <p:nvPr/>
        </p:nvSpPr>
        <p:spPr>
          <a:xfrm>
            <a:off x="4572000" y="1370744"/>
            <a:ext cx="4114800" cy="4511278"/>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Garamond" panose="02020404030301010803" pitchFamily="18" charset="0"/>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Garamond" panose="02020404030301010803" pitchFamily="18" charset="0"/>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Garamond" panose="02020404030301010803" pitchFamily="18" charset="0"/>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Garamond" panose="02020404030301010803" pitchFamily="18" charset="0"/>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Garamond" panose="02020404030301010803" pitchFamily="18" charset="0"/>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buFont typeface="Calibri" panose="020F0502020204030204" pitchFamily="34" charset="0"/>
              <a:buNone/>
            </a:pPr>
            <a:endParaRPr lang="en-US" sz="2800" dirty="0" smtClean="0">
              <a:latin typeface="Californian FB" panose="0207040306080B030204" pitchFamily="18" charset="0"/>
            </a:endParaRPr>
          </a:p>
        </p:txBody>
      </p:sp>
    </p:spTree>
    <p:extLst>
      <p:ext uri="{BB962C8B-B14F-4D97-AF65-F5344CB8AC3E}">
        <p14:creationId xmlns:p14="http://schemas.microsoft.com/office/powerpoint/2010/main" val="40011442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Rectangle 2"/>
          <p:cNvSpPr/>
          <p:nvPr/>
        </p:nvSpPr>
        <p:spPr bwMode="auto">
          <a:xfrm>
            <a:off x="0" y="0"/>
            <a:ext cx="9144000" cy="947956"/>
          </a:xfrm>
          <a:prstGeom prst="rect">
            <a:avLst/>
          </a:prstGeom>
          <a:solidFill>
            <a:srgbClr val="E23B30">
              <a:alpha val="69804"/>
            </a:srgbClr>
          </a:solidFill>
          <a:ln w="9525" cap="flat" cmpd="sng" algn="ctr">
            <a:solidFill>
              <a:schemeClr val="tx1"/>
            </a:solidFill>
            <a:prstDash val="solid"/>
            <a:round/>
            <a:headEnd type="none" w="med" len="med"/>
            <a:tailEnd type="none" w="med" len="med"/>
          </a:ln>
          <a:effectLst/>
        </p:spPr>
        <p:txBody>
          <a:bodyPr vert="horz" wrap="none" lIns="0" tIns="0" rIns="0" bIns="0" numCol="1" rtlCol="0" anchor="t" anchorCtr="0" compatLnSpc="1">
            <a:prstTxWarp prst="textNoShape">
              <a:avLst/>
            </a:prstTxWarp>
            <a:spAutoFit/>
          </a:bodyPr>
          <a:lstStyle/>
          <a:p>
            <a:pPr marL="230188" marR="0" indent="-230188" algn="ctr" defTabSz="914400" rtl="0" eaLnBrk="0" fontAlgn="base" latinLnBrk="0" hangingPunct="0">
              <a:lnSpc>
                <a:spcPct val="100000"/>
              </a:lnSpc>
              <a:spcBef>
                <a:spcPct val="20000"/>
              </a:spcBef>
              <a:spcAft>
                <a:spcPct val="0"/>
              </a:spcAft>
              <a:buClr>
                <a:schemeClr val="tx1"/>
              </a:buClr>
              <a:buSzPct val="110000"/>
              <a:buFontTx/>
              <a:buNone/>
              <a:tabLst/>
            </a:pPr>
            <a:endParaRPr kumimoji="0" lang="en-US" sz="2400" b="0" i="0" u="none" strike="noStrike" cap="none" normalizeH="0" baseline="0" smtClean="0">
              <a:ln>
                <a:noFill/>
              </a:ln>
              <a:solidFill>
                <a:schemeClr val="tx1"/>
              </a:solidFill>
              <a:effectLst/>
              <a:latin typeface="Arial" pitchFamily="34" charset="0"/>
            </a:endParaRPr>
          </a:p>
        </p:txBody>
      </p:sp>
      <p:sp>
        <p:nvSpPr>
          <p:cNvPr id="4" name="TextBox 3"/>
          <p:cNvSpPr txBox="1"/>
          <p:nvPr/>
        </p:nvSpPr>
        <p:spPr>
          <a:xfrm>
            <a:off x="1" y="190282"/>
            <a:ext cx="9144000" cy="646331"/>
          </a:xfrm>
          <a:prstGeom prst="rect">
            <a:avLst/>
          </a:prstGeom>
          <a:noFill/>
        </p:spPr>
        <p:txBody>
          <a:bodyPr wrap="square" rtlCol="0">
            <a:spAutoFit/>
          </a:bodyPr>
          <a:lstStyle/>
          <a:p>
            <a:pPr algn="ctr"/>
            <a:r>
              <a:rPr lang="en-US" sz="3600" b="1" dirty="0" smtClean="0">
                <a:latin typeface="Garamond" panose="02020404030301010803" pitchFamily="18" charset="0"/>
                <a:ea typeface="Tahoma" panose="020B0604030504040204" pitchFamily="34" charset="0"/>
                <a:cs typeface="Tahoma" panose="020B0604030504040204" pitchFamily="34" charset="0"/>
              </a:rPr>
              <a:t>Engineering Design Process</a:t>
            </a:r>
            <a:endParaRPr lang="en-US" sz="3600" b="1" dirty="0">
              <a:latin typeface="Garamond" panose="02020404030301010803" pitchFamily="18" charset="0"/>
              <a:ea typeface="Tahoma" panose="020B0604030504040204" pitchFamily="34" charset="0"/>
              <a:cs typeface="Tahoma" panose="020B0604030504040204" pitchFamily="34" charset="0"/>
            </a:endParaRPr>
          </a:p>
        </p:txBody>
      </p:sp>
      <p:pic>
        <p:nvPicPr>
          <p:cNvPr id="2" name="Picture 1"/>
          <p:cNvPicPr>
            <a:picLocks noChangeAspect="1"/>
          </p:cNvPicPr>
          <p:nvPr/>
        </p:nvPicPr>
        <p:blipFill>
          <a:blip r:embed="rId3"/>
          <a:stretch>
            <a:fillRect/>
          </a:stretch>
        </p:blipFill>
        <p:spPr>
          <a:xfrm>
            <a:off x="2101337" y="1356851"/>
            <a:ext cx="4836343" cy="4408692"/>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063760" y="5789314"/>
            <a:ext cx="1623040" cy="659111"/>
          </a:xfrm>
          <a:prstGeom prst="rect">
            <a:avLst/>
          </a:prstGeom>
        </p:spPr>
      </p:pic>
    </p:spTree>
    <p:extLst>
      <p:ext uri="{BB962C8B-B14F-4D97-AF65-F5344CB8AC3E}">
        <p14:creationId xmlns:p14="http://schemas.microsoft.com/office/powerpoint/2010/main" val="11965094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100" name="Rectangle 3"/>
          <p:cNvSpPr>
            <a:spLocks noGrp="1" noChangeArrowheads="1"/>
          </p:cNvSpPr>
          <p:nvPr>
            <p:ph idx="1"/>
          </p:nvPr>
        </p:nvSpPr>
        <p:spPr>
          <a:xfrm>
            <a:off x="800099" y="1554264"/>
            <a:ext cx="7543801" cy="4023360"/>
          </a:xfrm>
        </p:spPr>
        <p:txBody>
          <a:bodyPr>
            <a:normAutofit/>
          </a:bodyPr>
          <a:lstStyle/>
          <a:p>
            <a:pPr marL="0" indent="0">
              <a:buNone/>
            </a:pPr>
            <a:r>
              <a:rPr lang="en-US" sz="2800" dirty="0" smtClean="0"/>
              <a:t>You will have </a:t>
            </a:r>
            <a:r>
              <a:rPr lang="en-US" sz="2800" b="1" dirty="0" smtClean="0"/>
              <a:t>45 minutes </a:t>
            </a:r>
            <a:r>
              <a:rPr lang="en-US" sz="2800" dirty="0" smtClean="0"/>
              <a:t>to design, build and test your project.</a:t>
            </a:r>
          </a:p>
          <a:p>
            <a:pPr marL="0" indent="0">
              <a:buNone/>
            </a:pPr>
            <a:r>
              <a:rPr lang="en-US" sz="2800" dirty="0" smtClean="0"/>
              <a:t>Suggested schedule:</a:t>
            </a:r>
          </a:p>
          <a:p>
            <a:pPr lvl="1">
              <a:buFont typeface="Arial" panose="020B0604020202020204" pitchFamily="34" charset="0"/>
              <a:buChar char="•"/>
            </a:pPr>
            <a:r>
              <a:rPr lang="en-US" sz="2800" dirty="0" smtClean="0"/>
              <a:t> Discuss and design: 15 minutes</a:t>
            </a:r>
          </a:p>
          <a:p>
            <a:pPr lvl="1">
              <a:buFont typeface="Arial" panose="020B0604020202020204" pitchFamily="34" charset="0"/>
              <a:buChar char="•"/>
            </a:pPr>
            <a:r>
              <a:rPr lang="en-US" sz="2800" dirty="0" smtClean="0"/>
              <a:t> Build: 20 minutes</a:t>
            </a:r>
          </a:p>
          <a:p>
            <a:pPr lvl="1">
              <a:buFont typeface="Arial" panose="020B0604020202020204" pitchFamily="34" charset="0"/>
              <a:buChar char="•"/>
            </a:pPr>
            <a:r>
              <a:rPr lang="en-US" sz="2800" dirty="0"/>
              <a:t> </a:t>
            </a:r>
            <a:r>
              <a:rPr lang="en-US" sz="2800" dirty="0" smtClean="0"/>
              <a:t>Test and refine: 10 minutes</a:t>
            </a:r>
            <a:endParaRPr lang="en-US" sz="2800" dirty="0"/>
          </a:p>
        </p:txBody>
      </p:sp>
      <p:sp>
        <p:nvSpPr>
          <p:cNvPr id="3" name="Rectangle 2"/>
          <p:cNvSpPr/>
          <p:nvPr/>
        </p:nvSpPr>
        <p:spPr bwMode="auto">
          <a:xfrm>
            <a:off x="0" y="0"/>
            <a:ext cx="9144000" cy="947956"/>
          </a:xfrm>
          <a:prstGeom prst="rect">
            <a:avLst/>
          </a:prstGeom>
          <a:solidFill>
            <a:srgbClr val="E23B30">
              <a:alpha val="69804"/>
            </a:srgbClr>
          </a:solidFill>
          <a:ln w="9525" cap="flat" cmpd="sng" algn="ctr">
            <a:solidFill>
              <a:schemeClr val="tx1"/>
            </a:solidFill>
            <a:prstDash val="solid"/>
            <a:round/>
            <a:headEnd type="none" w="med" len="med"/>
            <a:tailEnd type="none" w="med" len="med"/>
          </a:ln>
          <a:effectLst/>
        </p:spPr>
        <p:txBody>
          <a:bodyPr vert="horz" wrap="none" lIns="0" tIns="0" rIns="0" bIns="0" numCol="1" rtlCol="0" anchor="t" anchorCtr="0" compatLnSpc="1">
            <a:prstTxWarp prst="textNoShape">
              <a:avLst/>
            </a:prstTxWarp>
            <a:spAutoFit/>
          </a:bodyPr>
          <a:lstStyle/>
          <a:p>
            <a:pPr marL="230188" marR="0" indent="-230188" algn="ctr" defTabSz="914400" rtl="0" eaLnBrk="0" fontAlgn="base" latinLnBrk="0" hangingPunct="0">
              <a:lnSpc>
                <a:spcPct val="100000"/>
              </a:lnSpc>
              <a:spcBef>
                <a:spcPct val="20000"/>
              </a:spcBef>
              <a:spcAft>
                <a:spcPct val="0"/>
              </a:spcAft>
              <a:buClr>
                <a:schemeClr val="tx1"/>
              </a:buClr>
              <a:buSzPct val="110000"/>
              <a:buFontTx/>
              <a:buNone/>
              <a:tabLst/>
            </a:pPr>
            <a:endParaRPr kumimoji="0" lang="en-US" sz="2400" b="0" i="0" u="none" strike="noStrike" cap="none" normalizeH="0" baseline="0" smtClean="0">
              <a:ln>
                <a:noFill/>
              </a:ln>
              <a:solidFill>
                <a:schemeClr val="tx1"/>
              </a:solidFill>
              <a:effectLst/>
              <a:latin typeface="Arial" pitchFamily="34" charset="0"/>
            </a:endParaRPr>
          </a:p>
        </p:txBody>
      </p:sp>
      <p:sp>
        <p:nvSpPr>
          <p:cNvPr id="4" name="TextBox 3"/>
          <p:cNvSpPr txBox="1"/>
          <p:nvPr/>
        </p:nvSpPr>
        <p:spPr>
          <a:xfrm>
            <a:off x="1" y="190282"/>
            <a:ext cx="9144000" cy="646331"/>
          </a:xfrm>
          <a:prstGeom prst="rect">
            <a:avLst/>
          </a:prstGeom>
          <a:noFill/>
        </p:spPr>
        <p:txBody>
          <a:bodyPr wrap="square" rtlCol="0">
            <a:spAutoFit/>
          </a:bodyPr>
          <a:lstStyle/>
          <a:p>
            <a:pPr algn="ctr"/>
            <a:r>
              <a:rPr lang="en-US" sz="3600" b="1" dirty="0" smtClean="0">
                <a:latin typeface="Garamond" panose="02020404030301010803" pitchFamily="18" charset="0"/>
                <a:ea typeface="Tahoma" panose="020B0604030504040204" pitchFamily="34" charset="0"/>
                <a:cs typeface="Tahoma" panose="020B0604030504040204" pitchFamily="34" charset="0"/>
              </a:rPr>
              <a:t>Project Plan</a:t>
            </a:r>
            <a:endParaRPr lang="en-US" sz="3600" b="1" dirty="0">
              <a:latin typeface="Garamond" panose="02020404030301010803" pitchFamily="18" charset="0"/>
              <a:ea typeface="Tahoma" panose="020B0604030504040204" pitchFamily="34" charset="0"/>
              <a:cs typeface="Tahoma" panose="020B0604030504040204" pitchFamily="34" charset="0"/>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09481" y="5927591"/>
            <a:ext cx="1623040" cy="659111"/>
          </a:xfrm>
          <a:prstGeom prst="rect">
            <a:avLst/>
          </a:prstGeom>
        </p:spPr>
      </p:pic>
    </p:spTree>
    <p:extLst>
      <p:ext uri="{BB962C8B-B14F-4D97-AF65-F5344CB8AC3E}">
        <p14:creationId xmlns:p14="http://schemas.microsoft.com/office/powerpoint/2010/main" val="38917389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100" name="Rectangle 3"/>
          <p:cNvSpPr>
            <a:spLocks noGrp="1" noChangeArrowheads="1"/>
          </p:cNvSpPr>
          <p:nvPr>
            <p:ph idx="1"/>
          </p:nvPr>
        </p:nvSpPr>
        <p:spPr>
          <a:xfrm>
            <a:off x="457200" y="1334792"/>
            <a:ext cx="8229600" cy="4454521"/>
          </a:xfrm>
        </p:spPr>
        <p:txBody>
          <a:bodyPr>
            <a:noAutofit/>
          </a:bodyPr>
          <a:lstStyle/>
          <a:p>
            <a:pPr>
              <a:buFont typeface="Arial" panose="020B0604020202020204" pitchFamily="34" charset="0"/>
              <a:buChar char="•"/>
            </a:pPr>
            <a:r>
              <a:rPr lang="en-US" sz="2800" dirty="0" smtClean="0"/>
              <a:t>Divide and conquer, allow team members to work on different parts of the design.</a:t>
            </a:r>
          </a:p>
          <a:p>
            <a:pPr>
              <a:buFont typeface="Arial" panose="020B0604020202020204" pitchFamily="34" charset="0"/>
              <a:buChar char="•"/>
            </a:pPr>
            <a:r>
              <a:rPr lang="en-US" sz="2800" dirty="0" smtClean="0"/>
              <a:t>Be creative. There are many different ways to build a working delivery system. </a:t>
            </a:r>
          </a:p>
          <a:p>
            <a:pPr>
              <a:buFont typeface="Arial" panose="020B0604020202020204" pitchFamily="34" charset="0"/>
              <a:buChar char="•"/>
            </a:pPr>
            <a:r>
              <a:rPr lang="en-US" sz="2800" dirty="0" smtClean="0"/>
              <a:t>Follow the Engineering Design Process as you work on this challenge.</a:t>
            </a:r>
          </a:p>
        </p:txBody>
      </p:sp>
      <p:sp>
        <p:nvSpPr>
          <p:cNvPr id="3" name="Rectangle 2"/>
          <p:cNvSpPr/>
          <p:nvPr/>
        </p:nvSpPr>
        <p:spPr bwMode="auto">
          <a:xfrm>
            <a:off x="0" y="0"/>
            <a:ext cx="9144000" cy="947956"/>
          </a:xfrm>
          <a:prstGeom prst="rect">
            <a:avLst/>
          </a:prstGeom>
          <a:solidFill>
            <a:srgbClr val="E23B30">
              <a:alpha val="69804"/>
            </a:srgbClr>
          </a:solidFill>
          <a:ln w="9525" cap="flat" cmpd="sng" algn="ctr">
            <a:solidFill>
              <a:schemeClr val="tx1"/>
            </a:solidFill>
            <a:prstDash val="solid"/>
            <a:round/>
            <a:headEnd type="none" w="med" len="med"/>
            <a:tailEnd type="none" w="med" len="med"/>
          </a:ln>
          <a:effectLst/>
        </p:spPr>
        <p:txBody>
          <a:bodyPr vert="horz" wrap="none" lIns="0" tIns="0" rIns="0" bIns="0" numCol="1" rtlCol="0" anchor="t" anchorCtr="0" compatLnSpc="1">
            <a:prstTxWarp prst="textNoShape">
              <a:avLst/>
            </a:prstTxWarp>
            <a:spAutoFit/>
          </a:bodyPr>
          <a:lstStyle/>
          <a:p>
            <a:pPr marL="230188" marR="0" indent="-230188" algn="ctr" defTabSz="914400" rtl="0" eaLnBrk="0" fontAlgn="base" latinLnBrk="0" hangingPunct="0">
              <a:lnSpc>
                <a:spcPct val="100000"/>
              </a:lnSpc>
              <a:spcBef>
                <a:spcPct val="20000"/>
              </a:spcBef>
              <a:spcAft>
                <a:spcPct val="0"/>
              </a:spcAft>
              <a:buClr>
                <a:schemeClr val="tx1"/>
              </a:buClr>
              <a:buSzPct val="110000"/>
              <a:buFontTx/>
              <a:buNone/>
              <a:tabLst/>
            </a:pPr>
            <a:endParaRPr kumimoji="0" lang="en-US" sz="2400" b="0" i="0" u="none" strike="noStrike" cap="none" normalizeH="0" baseline="0" smtClean="0">
              <a:ln>
                <a:noFill/>
              </a:ln>
              <a:solidFill>
                <a:schemeClr val="tx1"/>
              </a:solidFill>
              <a:effectLst/>
              <a:latin typeface="Arial" pitchFamily="34" charset="0"/>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063760" y="5789314"/>
            <a:ext cx="1623040" cy="659111"/>
          </a:xfrm>
          <a:prstGeom prst="rect">
            <a:avLst/>
          </a:prstGeom>
        </p:spPr>
      </p:pic>
      <p:sp>
        <p:nvSpPr>
          <p:cNvPr id="7" name="TextBox 6"/>
          <p:cNvSpPr txBox="1"/>
          <p:nvPr/>
        </p:nvSpPr>
        <p:spPr>
          <a:xfrm>
            <a:off x="1" y="190282"/>
            <a:ext cx="9144000" cy="646331"/>
          </a:xfrm>
          <a:prstGeom prst="rect">
            <a:avLst/>
          </a:prstGeom>
          <a:noFill/>
        </p:spPr>
        <p:txBody>
          <a:bodyPr wrap="square" rtlCol="0">
            <a:spAutoFit/>
          </a:bodyPr>
          <a:lstStyle/>
          <a:p>
            <a:pPr algn="ctr"/>
            <a:r>
              <a:rPr lang="en-US" sz="3600" b="1" dirty="0" smtClean="0">
                <a:latin typeface="Garamond" panose="02020404030301010803" pitchFamily="18" charset="0"/>
                <a:ea typeface="Tahoma" panose="020B0604030504040204" pitchFamily="34" charset="0"/>
                <a:cs typeface="Tahoma" panose="020B0604030504040204" pitchFamily="34" charset="0"/>
              </a:rPr>
              <a:t>Project Plan</a:t>
            </a:r>
            <a:endParaRPr lang="en-US" sz="3600" b="1" dirty="0">
              <a:latin typeface="Garamond" panose="02020404030301010803" pitchFamily="18"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536931242"/>
      </p:ext>
    </p:extLst>
  </p:cSld>
  <p:clrMapOvr>
    <a:masterClrMapping/>
  </p:clrMapOvr>
  <p:timing>
    <p:tnLst>
      <p:par>
        <p:cTn id="1" dur="indefinite" restart="never" nodeType="tmRoot"/>
      </p:par>
    </p:tnLst>
  </p:timing>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sisl xmlns:xsi="http://www.w3.org/2001/XMLSchema-instance" xmlns:xsd="http://www.w3.org/2001/XMLSchema" xmlns="http://www.boldonjames.com/2008/01/sie/internal/label" sislVersion="0" policy="cde53ac1-bf5f-4aae-9cf1-07509e23a4b0" origin="userSelected">
  <element uid="dececbd6-da3b-46fe-8f00-f9d9deea2ee1" value=""/>
  <element uid="bbbf7bf4-4f4f-4189-9c5e-65015de8a6ad" value=""/>
  <element uid="bba94c65-ac3d-4f34-b2e1-8de11ef6f01c" value=""/>
  <element uid="bc2b7c01-6db1-4e7d-88d1-fc61674f86fd" value=""/>
  <element uid="92e993a3-af32-4afb-aa19-3a49cdb82c7a" value=""/>
</sisl>
</file>

<file path=customXml/item2.xml><?xml version="1.0" encoding="utf-8"?>
<WrappedLabelHistory xmlns:xsi="http://www.w3.org/2001/XMLSchema-instance" xmlns:xsd="http://www.w3.org/2001/XMLSchema" xmlns="http://www.boldonjames.com/2016/02/Classifier/internal/wrappedLabelHistory">
  <Value>PD94bWwgdmVyc2lvbj0iMS4wIiBlbmNvZGluZz0idXMtYXNjaWkiPz48bGFiZWxIaXN0b3J5IHhtbG5zOnhzaT0iaHR0cDovL3d3dy53My5vcmcvMjAwMS9YTUxTY2hlbWEtaW5zdGFuY2UiIHhtbG5zOnhzZD0iaHR0cDovL3d3dy53My5vcmcvMjAwMS9YTUxTY2hlbWEiIHhtbG5zPSJodHRwOi8vd3d3LmJvbGRvbmphbWVzLmNvbS8yMDE2LzAyL0NsYXNzaWZpZXIvaW50ZXJuYWwvbGFiZWxIaXN0b3J5Ij48aXRlbT48c2lzbCBzaXNsVmVyc2lvbj0iMCIgcG9saWN5PSJjZGU1M2FjMS1iZjVmLTRhYWUtOWNmMS0wNzUwOWUyM2E0YjAiIG9yaWdpbj0idXNlclNlbGVjdGVkIiAvPjxVc2VyTmFtZT5VU1xBMTAyNDk1OTwvVXNlck5hbWU+PERhdGVUaW1lPjMvMTcvMjAxNyA2OjQ2OjQ1IFBNPC9EYXRlVGltZT48TGFiZWxTdHJpbmc+VGhpcyBhcnRpZmFjdCBoYXMgbm8gY2xhc3NpZmljYXRpb24uPC9MYWJlbFN0cmluZz48L2l0ZW0+PGl0ZW0+PHNpc2wgc2lzbFZlcnNpb249IjAiIHBvbGljeT0iY2RlNTNhYzEtYmY1Zi00YWFlLTljZjEtMDc1MDllMjNhNGIwIiBvcmlnaW49InVzZXJTZWxlY3RlZCI+PGVsZW1lbnQgdWlkPSJkZWNlY2JkNi1kYTNiLTQ2ZmUtOGYwMC1mOWQ5ZGVlYTJlZTEiIHZhbHVlPSIiIHhtbG5zPSJodHRwOi8vd3d3LmJvbGRvbmphbWVzLmNvbS8yMDA4LzAxL3NpZS9pbnRlcm5hbC9sYWJlbCIgLz48ZWxlbWVudCB1aWQ9ImJiYmY3YmY0LTRmNGYtNDE4OS05YzVlLTY1MDE1ZGU4YTZhZCIgdmFsdWU9IiIgeG1sbnM9Imh0dHA6Ly93d3cuYm9sZG9uamFtZXMuY29tLzIwMDgvMDEvc2llL2ludGVybmFsL2xhYmVsIiAvPjxlbGVtZW50IHVpZD0iYmJhOTRjNjUtYWMzZC00ZjM0LWIyZTEtOGRlMTFlZjZmMDFjIiB2YWx1ZT0iIiB4bWxucz0iaHR0cDovL3d3dy5ib2xkb25qYW1lcy5jb20vMjAwOC8wMS9zaWUvaW50ZXJuYWwvbGFiZWwiIC8+PGVsZW1lbnQgdWlkPSJiYzJiN2MwMS02ZGIxLTRlN2QtODhkMS1mYzYxNjc0Zjg2ZmQiIHZhbHVlPSIiIHhtbG5zPSJodHRwOi8vd3d3LmJvbGRvbmphbWVzLmNvbS8yMDA4LzAxL3NpZS9pbnRlcm5hbC9sYWJlbCIgLz48ZWxlbWVudCB1aWQ9IjkyZTk5M2EzLWFmMzItNGFmYi1hYTE5LTNhNDljZGI4MmM3YSIgdmFsdWU9IiIgeG1sbnM9Imh0dHA6Ly93d3cuYm9sZG9uamFtZXMuY29tLzIwMDgvMDEvc2llL2ludGVybmFsL2xhYmVsIiAvPjwvc2lzbD48VXNlck5hbWU+VVNcdmFhNzMxNDwvVXNlck5hbWU+PERhdGVUaW1lPjExLzMwLzIwMTcgOTowMTo1NyBQTTwvRGF0ZVRpbWU+PExhYmVsU3RyaW5nPk9yaWdpbiBKdXJpc2RpY3Rpb246IFVTICB8IFVucmVzdHJpY3RlZCBDb250ZW50IHwgTm8gbWFya2luZyBhcHBsaWVkIGJ5IHRoZSB0b29sIHwgT3RoZXIgSW5mb3JtYXRpb24gKE5vdCBSZXF1aXJpbmcgYW4gRXhwb3J0IENvbnRyb2wgTWFya2luZykgfCBObyBtYXJraW5nIGFwcGxpZWQgYnkgdGhlIHRvb2w8L0xhYmVsU3RyaW5nPjwvaXRlbT48L2xhYmVsSGlzdG9yeT4=</Value>
</WrappedLabelHistory>
</file>

<file path=customXml/itemProps1.xml><?xml version="1.0" encoding="utf-8"?>
<ds:datastoreItem xmlns:ds="http://schemas.openxmlformats.org/officeDocument/2006/customXml" ds:itemID="{9DDEDAF2-3BC2-4258-9985-BB37FD8A289F}">
  <ds:schemaRefs>
    <ds:schemaRef ds:uri="http://www.w3.org/2001/XMLSchema"/>
    <ds:schemaRef ds:uri="http://www.boldonjames.com/2008/01/sie/internal/label"/>
  </ds:schemaRefs>
</ds:datastoreItem>
</file>

<file path=customXml/itemProps2.xml><?xml version="1.0" encoding="utf-8"?>
<ds:datastoreItem xmlns:ds="http://schemas.openxmlformats.org/officeDocument/2006/customXml" ds:itemID="{116F090E-329F-42BD-A4DD-196C9FF14234}">
  <ds:schemaRefs>
    <ds:schemaRef ds:uri="http://www.w3.org/2001/XMLSchema"/>
    <ds:schemaRef ds:uri="http://www.boldonjames.com/2016/02/Classifier/internal/wrappedLabelHistory"/>
  </ds:schemaRefs>
</ds:datastoreItem>
</file>

<file path=docProps/app.xml><?xml version="1.0" encoding="utf-8"?>
<Properties xmlns="http://schemas.openxmlformats.org/officeDocument/2006/extended-properties" xmlns:vt="http://schemas.openxmlformats.org/officeDocument/2006/docPropsVTypes">
  <Template/>
  <TotalTime>10578</TotalTime>
  <Pages>28</Pages>
  <Words>768</Words>
  <Application>Microsoft Office PowerPoint</Application>
  <PresentationFormat>On-screen Show (4:3)</PresentationFormat>
  <Paragraphs>96</Paragraphs>
  <Slides>15</Slides>
  <Notes>15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Arial</vt:lpstr>
      <vt:lpstr>Calibri</vt:lpstr>
      <vt:lpstr>Calibri Light</vt:lpstr>
      <vt:lpstr>Californian FB</vt:lpstr>
      <vt:lpstr>Garamond</vt:lpstr>
      <vt:lpstr>Tahoma</vt:lpstr>
      <vt:lpstr>Retrospect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Fred Matthews</Manager>
  <Company>Raytheon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BGEN Trask Brief</dc:title>
  <dc:subject>[rtnipcontrolcode:unrestricted|rtnipcontrolcodevm:noipvm|rtnexportcontrolcountry:usa|rtnexportcontrolcode:otherinfo|rtnexportcontrolcodevm:nousecvm|]</dc:subject>
  <dc:creator>Aaron Maestas</dc:creator>
  <cp:keywords>[rtnipcontrolcode:rtnipcontrolcodenone||rtnexportcontrolcountry:rtnexportcontrolcountrynone|rtnexportcontrolcode:rtnexportcontrolcodenone||]</cp:keywords>
  <dc:description>Images compressed reducing file size</dc:description>
  <cp:lastModifiedBy>Collins, Linda J</cp:lastModifiedBy>
  <cp:revision>441</cp:revision>
  <cp:lastPrinted>2019-01-08T16:14:04Z</cp:lastPrinted>
  <dcterms:created xsi:type="dcterms:W3CDTF">2002-04-25T17:46:14Z</dcterms:created>
  <dcterms:modified xsi:type="dcterms:W3CDTF">2020-11-05T17:56:35Z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IndexRef">
    <vt:lpwstr>0ae825c4-da94-4ba9-b2ae-ac4aeca4cbd1</vt:lpwstr>
  </property>
  <property fmtid="{D5CDD505-2E9C-101B-9397-08002B2CF9AE}" pid="3" name="bjSaver">
    <vt:lpwstr>FsauQn+IcYgO0LNDhtI3jsTKjNcEUWmK</vt:lpwstr>
  </property>
  <property fmtid="{D5CDD505-2E9C-101B-9397-08002B2CF9AE}" pid="4" name="rtnipcontrolcode">
    <vt:lpwstr>unrestricted</vt:lpwstr>
  </property>
  <property fmtid="{D5CDD505-2E9C-101B-9397-08002B2CF9AE}" pid="5" name="rtnipcontrolcodevm">
    <vt:lpwstr>noipvm</vt:lpwstr>
  </property>
  <property fmtid="{D5CDD505-2E9C-101B-9397-08002B2CF9AE}" pid="6" name="rtnexportcontrolcountry">
    <vt:lpwstr>usa</vt:lpwstr>
  </property>
  <property fmtid="{D5CDD505-2E9C-101B-9397-08002B2CF9AE}" pid="7" name="rtnexportcontrolcode">
    <vt:lpwstr>otherinfo</vt:lpwstr>
  </property>
  <property fmtid="{D5CDD505-2E9C-101B-9397-08002B2CF9AE}" pid="8" name="rtnexportcontrolcodevm">
    <vt:lpwstr>nousecvm</vt:lpwstr>
  </property>
  <property fmtid="{D5CDD505-2E9C-101B-9397-08002B2CF9AE}" pid="9" name="bjDocumentLabelXML">
    <vt:lpwstr>&lt;?xml version="1.0" encoding="us-ascii"?&gt;&lt;sisl xmlns:xsi="http://www.w3.org/2001/XMLSchema-instance" xmlns:xsd="http://www.w3.org/2001/XMLSchema" sislVersion="0" policy="cde53ac1-bf5f-4aae-9cf1-07509e23a4b0" origin="userSelected" xmlns="http://www.boldonj</vt:lpwstr>
  </property>
  <property fmtid="{D5CDD505-2E9C-101B-9397-08002B2CF9AE}" pid="10" name="bjDocumentLabelXML-0">
    <vt:lpwstr>ames.com/2008/01/sie/internal/label"&gt;&lt;element uid="dececbd6-da3b-46fe-8f00-f9d9deea2ee1" value="" /&gt;&lt;element uid="bbbf7bf4-4f4f-4189-9c5e-65015de8a6ad" value="" /&gt;&lt;element uid="bba94c65-ac3d-4f34-b2e1-8de11ef6f01c" value="" /&gt;&lt;element uid="bc2b7c01-6db1-4</vt:lpwstr>
  </property>
  <property fmtid="{D5CDD505-2E9C-101B-9397-08002B2CF9AE}" pid="11" name="bjDocumentLabelXML-1">
    <vt:lpwstr>e7d-88d1-fc61674f86fd" value="" /&gt;&lt;element uid="92e993a3-af32-4afb-aa19-3a49cdb82c7a" value="" /&gt;&lt;/sisl&gt;</vt:lpwstr>
  </property>
  <property fmtid="{D5CDD505-2E9C-101B-9397-08002B2CF9AE}" pid="12" name="bjDocumentSecurityLabel">
    <vt:lpwstr>Origin Jurisdiction: US  | Unrestricted Content | No marking applied by the tool | Other Information (Not Requiring an Export Control Marking) | No marking applied by the tool</vt:lpwstr>
  </property>
  <property fmtid="{D5CDD505-2E9C-101B-9397-08002B2CF9AE}" pid="13" name="bjLabelHistoryID">
    <vt:lpwstr>{116F090E-329F-42BD-A4DD-196C9FF14234}</vt:lpwstr>
  </property>
</Properties>
</file>